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6"/>
  </p:notesMasterIdLst>
  <p:sldIdLst>
    <p:sldId id="367" r:id="rId7"/>
    <p:sldId id="258" r:id="rId8"/>
    <p:sldId id="378" r:id="rId9"/>
    <p:sldId id="381" r:id="rId10"/>
    <p:sldId id="379" r:id="rId11"/>
    <p:sldId id="380" r:id="rId12"/>
    <p:sldId id="369" r:id="rId13"/>
    <p:sldId id="266" r:id="rId14"/>
    <p:sldId id="3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5" autoAdjust="0"/>
    <p:restoredTop sz="94342" autoAdjust="0"/>
  </p:normalViewPr>
  <p:slideViewPr>
    <p:cSldViewPr snapToGrid="0">
      <p:cViewPr>
        <p:scale>
          <a:sx n="75" d="100"/>
          <a:sy n="75" d="100"/>
        </p:scale>
        <p:origin x="706" y="151"/>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2" y="1889526"/>
            <a:ext cx="6110950"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Final-BootCamp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291876"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200" spc="-76" dirty="0">
                <a:solidFill>
                  <a:srgbClr val="FFFFFF"/>
                </a:solidFill>
                <a:latin typeface="Segoe UI Light" panose="020B0502040204020203" pitchFamily="34" charset="0"/>
                <a:cs typeface="Segoe UI Light" panose="020B0502040204020203" pitchFamily="34" charset="0"/>
              </a:rPr>
              <a:t>Build and deploy a  High Volume Streaming Data Ingestion Platform on AWS</a:t>
            </a:r>
            <a:endParaRPr lang="en-GB"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t>
            </a:r>
            <a:r>
              <a:rPr lang="en-US" sz="3530">
                <a:solidFill>
                  <a:schemeClr val="tx1"/>
                </a:solidFill>
              </a:rPr>
              <a:t>a near-real-time data </a:t>
            </a:r>
            <a:r>
              <a:rPr lang="en-US" sz="3530" dirty="0">
                <a:solidFill>
                  <a:schemeClr val="tx1"/>
                </a:solidFill>
              </a:rPr>
              <a:t>streaming platform in Python on AWS to simulate the ingestion of e-Commerce data, transform and store it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dirty="0">
                <a:solidFill>
                  <a:schemeClr val="tx1"/>
                </a:solidFill>
              </a:rPr>
              <a:t>Data Source:</a:t>
            </a:r>
            <a:endParaRPr lang="en-US" sz="3530" b="1" dirty="0">
              <a:solidFill>
                <a:schemeClr val="tx1"/>
              </a:solidFill>
            </a:endParaRP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360250" cy="738664"/>
          </a:xfrm>
          <a:prstGeom prst="rect">
            <a:avLst/>
          </a:prstGeom>
          <a:noFill/>
        </p:spPr>
        <p:txBody>
          <a:bodyPr wrap="none" lIns="182880" tIns="146304" rIns="182880" bIns="146304" rtlCol="0">
            <a:spAutoFit/>
          </a:bodyPr>
          <a:lstStyle/>
          <a:p>
            <a:pPr>
              <a:lnSpc>
                <a:spcPct val="90000"/>
              </a:lnSpc>
              <a:spcAft>
                <a:spcPts val="600"/>
              </a:spcAft>
            </a:pPr>
            <a:r>
              <a:rPr lang="de-DE" sz="3200" dirty="0">
                <a:gradFill>
                  <a:gsLst>
                    <a:gs pos="2917">
                      <a:schemeClr val="tx1"/>
                    </a:gs>
                    <a:gs pos="30000">
                      <a:schemeClr val="tx1"/>
                    </a:gs>
                  </a:gsLst>
                  <a:lin ang="5400000" scaled="0"/>
                </a:gradFill>
              </a:rPr>
              <a:t>The </a:t>
            </a:r>
            <a:r>
              <a:rPr lang="de-DE" sz="3200" dirty="0" err="1">
                <a:gradFill>
                  <a:gsLst>
                    <a:gs pos="2917">
                      <a:schemeClr val="tx1"/>
                    </a:gs>
                    <a:gs pos="30000">
                      <a:schemeClr val="tx1"/>
                    </a:gs>
                  </a:gsLst>
                  <a:lin ang="5400000" scaled="0"/>
                </a:gradFill>
              </a:rPr>
              <a:t>Platform</a:t>
            </a:r>
            <a:r>
              <a:rPr lang="de-DE" sz="3200" dirty="0">
                <a:gradFill>
                  <a:gsLst>
                    <a:gs pos="2917">
                      <a:schemeClr val="tx1"/>
                    </a:gs>
                    <a:gs pos="30000">
                      <a:schemeClr val="tx1"/>
                    </a:gs>
                  </a:gsLst>
                  <a:lin ang="5400000" scaled="0"/>
                </a:gradFill>
              </a:rPr>
              <a:t> Data Pipelines</a:t>
            </a:r>
            <a:endParaRPr lang="en-GB"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987767"/>
            <a:ext cx="1298287" cy="1704979"/>
            <a:chOff x="3330360" y="1987767"/>
            <a:chExt cx="1298287" cy="1704979"/>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9325647" y="6142732"/>
            <a:ext cx="1294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sp>
        <p:nvSpPr>
          <p:cNvPr id="202" name="P1 Write arrow">
            <a:extLst>
              <a:ext uri="{FF2B5EF4-FFF2-40B4-BE49-F238E27FC236}">
                <a16:creationId xmlns:a16="http://schemas.microsoft.com/office/drawing/2014/main" id="{18DFFAAA-5081-94EB-F6DE-1F236926A0A2}"/>
              </a:ext>
            </a:extLst>
          </p:cNvPr>
          <p:cNvSpPr/>
          <p:nvPr/>
        </p:nvSpPr>
        <p:spPr bwMode="auto">
          <a:xfrm>
            <a:off x="4740214"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83783"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5027352"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170921"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314490"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458059"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601628"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745196" y="2262355"/>
            <a:ext cx="114142" cy="59323"/>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61813" y="2688642"/>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61813" y="2747139"/>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61813" y="2805636"/>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61813" y="2864133"/>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61813" y="2922630"/>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61813" y="2981127"/>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61813" y="3039624"/>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61813" y="3098120"/>
            <a:ext cx="68970" cy="57771"/>
          </a:xfrm>
          <a:prstGeom prst="chevron">
            <a:avLst>
              <a:gd name="adj" fmla="val 48016"/>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66997" y="3740808"/>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66997" y="3799305"/>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66997" y="3857802"/>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66997" y="3916299"/>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66997" y="3974796"/>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66997" y="4033293"/>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66997" y="4091790"/>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66997" y="4150286"/>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84460"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60171"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35882"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7011593"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87304"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63015"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38726"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714437"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90148"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65859"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41574"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402359" y="4354050"/>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51075" y="4297836"/>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9791" y="4241622"/>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8507" y="4185408"/>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7223" y="4129194"/>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5939" y="4072980"/>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4655" y="4016766"/>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43369" y="3960552"/>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688168" y="3457949"/>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48239" y="3249528"/>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08310" y="3041105"/>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568381" y="2832682"/>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28452" y="2624259"/>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488523" y="2415836"/>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48594" y="2207413"/>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08665" y="1998990"/>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07145" y="3444779"/>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46619" y="3231943"/>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186093" y="3019104"/>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25567" y="2806265"/>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265040" y="2593427"/>
            <a:ext cx="114895" cy="557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04515" y="2380587"/>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43989" y="2167748"/>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383463" y="1954909"/>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4261" y="4559810"/>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4739" y="4596122"/>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5217" y="4632434"/>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55695" y="4668746"/>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06173" y="4705058"/>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56651" y="4741370"/>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07129" y="4777682"/>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57610" y="4813994"/>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54509" y="200133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54509" y="191226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54509" y="182319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54509" y="1734126"/>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54509" y="164505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442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486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530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574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618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661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705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749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793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837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880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924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968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7012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902094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81449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60803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40158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9513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8868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8223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7578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6933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6288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95643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74998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54352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33707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13062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92417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71772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51127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30482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9837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9192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8547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901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47086"/>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180588" y="119643"/>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accent4">
                    <a:lumMod val="40000"/>
                    <a:lumOff val="60000"/>
                  </a:schemeClr>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chemeClr val="accent4">
                    <a:lumMod val="40000"/>
                    <a:lumOff val="60000"/>
                  </a:schemeClr>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24242"/>
            <a:ext cx="6698937" cy="766275"/>
          </a:xfrm>
        </p:spPr>
        <p:txBody>
          <a:bodyPr/>
          <a:lstStyle/>
          <a:p>
            <a:pPr algn="ctr"/>
            <a:r>
              <a:rPr lang="en-GB" sz="2000" b="1" dirty="0">
                <a:solidFill>
                  <a:schemeClr val="tx1"/>
                </a:solidFill>
              </a:rPr>
              <a:t>High Volume Streaming Data Ingestion Platform on AWS</a:t>
            </a:r>
            <a:br>
              <a:rPr lang="en-US" sz="2000" b="1" dirty="0">
                <a:solidFill>
                  <a:schemeClr val="tx1"/>
                </a:solidFill>
              </a:rPr>
            </a:br>
            <a:endParaRPr lang="en-US" sz="2000"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
        <p:nvSpPr>
          <p:cNvPr id="261" name="Oval 260">
            <a:extLst>
              <a:ext uri="{FF2B5EF4-FFF2-40B4-BE49-F238E27FC236}">
                <a16:creationId xmlns:a16="http://schemas.microsoft.com/office/drawing/2014/main" id="{D5AB11A7-B401-6876-D1FE-EC9230887177}"/>
              </a:ext>
            </a:extLst>
          </p:cNvPr>
          <p:cNvSpPr/>
          <p:nvPr/>
        </p:nvSpPr>
        <p:spPr bwMode="auto">
          <a:xfrm>
            <a:off x="10536033" y="973222"/>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CD76AA14-D694-18CC-43C6-D2ECF63080E6}"/>
              </a:ext>
            </a:extLst>
          </p:cNvPr>
          <p:cNvSpPr/>
          <p:nvPr/>
        </p:nvSpPr>
        <p:spPr bwMode="auto">
          <a:xfrm>
            <a:off x="10536034" y="869403"/>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E1446099-C133-6F1F-6CDF-962CF991712C}"/>
              </a:ext>
            </a:extLst>
          </p:cNvPr>
          <p:cNvSpPr/>
          <p:nvPr/>
        </p:nvSpPr>
        <p:spPr bwMode="auto">
          <a:xfrm>
            <a:off x="1053603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971108AD-4191-18FB-313B-6EEF26C08658}"/>
              </a:ext>
            </a:extLst>
          </p:cNvPr>
          <p:cNvSpPr/>
          <p:nvPr/>
        </p:nvSpPr>
        <p:spPr bwMode="auto">
          <a:xfrm>
            <a:off x="1036927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05258523-9181-D62B-928F-ADF97D625B80}"/>
              </a:ext>
            </a:extLst>
          </p:cNvPr>
          <p:cNvSpPr/>
          <p:nvPr/>
        </p:nvSpPr>
        <p:spPr bwMode="auto">
          <a:xfrm>
            <a:off x="1020252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E41E8632-887B-7C87-8B97-91BB4A8761FE}"/>
              </a:ext>
            </a:extLst>
          </p:cNvPr>
          <p:cNvSpPr/>
          <p:nvPr/>
        </p:nvSpPr>
        <p:spPr bwMode="auto">
          <a:xfrm>
            <a:off x="1003577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5D32FC30-26A8-FAC3-5CFC-42BB0200CAD1}"/>
              </a:ext>
            </a:extLst>
          </p:cNvPr>
          <p:cNvSpPr/>
          <p:nvPr/>
        </p:nvSpPr>
        <p:spPr bwMode="auto">
          <a:xfrm>
            <a:off x="986902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B5094DBA-B955-AF7F-390D-540C7060E356}"/>
              </a:ext>
            </a:extLst>
          </p:cNvPr>
          <p:cNvSpPr/>
          <p:nvPr/>
        </p:nvSpPr>
        <p:spPr bwMode="auto">
          <a:xfrm>
            <a:off x="970227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a:extLst>
              <a:ext uri="{FF2B5EF4-FFF2-40B4-BE49-F238E27FC236}">
                <a16:creationId xmlns:a16="http://schemas.microsoft.com/office/drawing/2014/main" id="{5FA2B189-245A-183D-2183-220862BC5F0A}"/>
              </a:ext>
            </a:extLst>
          </p:cNvPr>
          <p:cNvSpPr/>
          <p:nvPr/>
        </p:nvSpPr>
        <p:spPr bwMode="auto">
          <a:xfrm>
            <a:off x="953551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0F08A084-6AB0-7BA0-61B1-E6F500F65436}"/>
              </a:ext>
            </a:extLst>
          </p:cNvPr>
          <p:cNvSpPr/>
          <p:nvPr/>
        </p:nvSpPr>
        <p:spPr bwMode="auto">
          <a:xfrm>
            <a:off x="936876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B1A84A6C-0CFC-FCE2-6934-43DE934EC417}"/>
              </a:ext>
            </a:extLst>
          </p:cNvPr>
          <p:cNvSpPr/>
          <p:nvPr/>
        </p:nvSpPr>
        <p:spPr bwMode="auto">
          <a:xfrm>
            <a:off x="9494236" y="120954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E32101BA-C27F-06A0-06D0-C903BD64919D}"/>
              </a:ext>
            </a:extLst>
          </p:cNvPr>
          <p:cNvSpPr/>
          <p:nvPr/>
        </p:nvSpPr>
        <p:spPr bwMode="auto">
          <a:xfrm>
            <a:off x="9693011" y="1210916"/>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3229F28C-1216-D273-139B-62DBE3206423}"/>
              </a:ext>
            </a:extLst>
          </p:cNvPr>
          <p:cNvSpPr/>
          <p:nvPr/>
        </p:nvSpPr>
        <p:spPr bwMode="auto">
          <a:xfrm>
            <a:off x="9891786" y="121228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24DFDEB2-E1C3-6910-7473-BB71039B5265}"/>
              </a:ext>
            </a:extLst>
          </p:cNvPr>
          <p:cNvSpPr/>
          <p:nvPr/>
        </p:nvSpPr>
        <p:spPr bwMode="auto">
          <a:xfrm>
            <a:off x="10090561"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68B5B128-A5FE-24D9-E9B8-287E06046294}"/>
              </a:ext>
            </a:extLst>
          </p:cNvPr>
          <p:cNvSpPr/>
          <p:nvPr/>
        </p:nvSpPr>
        <p:spPr bwMode="auto">
          <a:xfrm>
            <a:off x="10289335" y="120817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6" presetClass="emph" presetSubtype="0" repeatCount="10000" fill="hold" nodeType="with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par>
                                <p:cTn id="12" presetID="2" presetClass="entr" presetSubtype="4" fill="hold" grpId="0" nodeType="withEffect">
                                  <p:stCondLst>
                                    <p:cond delay="0"/>
                                  </p:stCondLst>
                                  <p:childTnLst>
                                    <p:set>
                                      <p:cBhvr>
                                        <p:cTn id="13" dur="1" fill="hold">
                                          <p:stCondLst>
                                            <p:cond delay="0"/>
                                          </p:stCondLst>
                                        </p:cTn>
                                        <p:tgtEl>
                                          <p:spTgt spid="166"/>
                                        </p:tgtEl>
                                        <p:attrNameLst>
                                          <p:attrName>style.visibility</p:attrName>
                                        </p:attrNameLst>
                                      </p:cBhvr>
                                      <p:to>
                                        <p:strVal val="visible"/>
                                      </p:to>
                                    </p:set>
                                    <p:anim calcmode="lin" valueType="num">
                                      <p:cBhvr additive="base">
                                        <p:cTn id="14" dur="500" fill="hold"/>
                                        <p:tgtEl>
                                          <p:spTgt spid="166"/>
                                        </p:tgtEl>
                                        <p:attrNameLst>
                                          <p:attrName>ppt_x</p:attrName>
                                        </p:attrNameLst>
                                      </p:cBhvr>
                                      <p:tavLst>
                                        <p:tav tm="0">
                                          <p:val>
                                            <p:strVal val="#ppt_x"/>
                                          </p:val>
                                        </p:tav>
                                        <p:tav tm="100000">
                                          <p:val>
                                            <p:strVal val="#ppt_x"/>
                                          </p:val>
                                        </p:tav>
                                      </p:tavLst>
                                    </p:anim>
                                    <p:anim calcmode="lin" valueType="num">
                                      <p:cBhvr additive="base">
                                        <p:cTn id="15" dur="500" fill="hold"/>
                                        <p:tgtEl>
                                          <p:spTgt spid="16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5"/>
                                        </p:tgtEl>
                                        <p:attrNameLst>
                                          <p:attrName>style.visibility</p:attrName>
                                        </p:attrNameLst>
                                      </p:cBhvr>
                                      <p:to>
                                        <p:strVal val="visible"/>
                                      </p:to>
                                    </p:set>
                                    <p:anim calcmode="lin" valueType="num">
                                      <p:cBhvr additive="base">
                                        <p:cTn id="18" dur="500" fill="hold"/>
                                        <p:tgtEl>
                                          <p:spTgt spid="165"/>
                                        </p:tgtEl>
                                        <p:attrNameLst>
                                          <p:attrName>ppt_x</p:attrName>
                                        </p:attrNameLst>
                                      </p:cBhvr>
                                      <p:tavLst>
                                        <p:tav tm="0">
                                          <p:val>
                                            <p:strVal val="#ppt_x"/>
                                          </p:val>
                                        </p:tav>
                                        <p:tav tm="100000">
                                          <p:val>
                                            <p:strVal val="#ppt_x"/>
                                          </p:val>
                                        </p:tav>
                                      </p:tavLst>
                                    </p:anim>
                                    <p:anim calcmode="lin" valueType="num">
                                      <p:cBhvr additive="base">
                                        <p:cTn id="19" dur="500" fill="hold"/>
                                        <p:tgtEl>
                                          <p:spTgt spid="16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 calcmode="lin" valueType="num">
                                      <p:cBhvr additive="base">
                                        <p:cTn id="22" dur="500" fill="hold"/>
                                        <p:tgtEl>
                                          <p:spTgt spid="164"/>
                                        </p:tgtEl>
                                        <p:attrNameLst>
                                          <p:attrName>ppt_x</p:attrName>
                                        </p:attrNameLst>
                                      </p:cBhvr>
                                      <p:tavLst>
                                        <p:tav tm="0">
                                          <p:val>
                                            <p:strVal val="#ppt_x"/>
                                          </p:val>
                                        </p:tav>
                                        <p:tav tm="100000">
                                          <p:val>
                                            <p:strVal val="#ppt_x"/>
                                          </p:val>
                                        </p:tav>
                                      </p:tavLst>
                                    </p:anim>
                                    <p:anim calcmode="lin" valueType="num">
                                      <p:cBhvr additive="base">
                                        <p:cTn id="23" dur="500" fill="hold"/>
                                        <p:tgtEl>
                                          <p:spTgt spid="164"/>
                                        </p:tgtEl>
                                        <p:attrNameLst>
                                          <p:attrName>ppt_y</p:attrName>
                                        </p:attrNameLst>
                                      </p:cBhvr>
                                      <p:tavLst>
                                        <p:tav tm="0">
                                          <p:val>
                                            <p:strVal val="1+#ppt_h/2"/>
                                          </p:val>
                                        </p:tav>
                                        <p:tav tm="100000">
                                          <p:val>
                                            <p:strVal val="#ppt_y"/>
                                          </p:val>
                                        </p:tav>
                                      </p:tavLst>
                                    </p:anim>
                                  </p:childTnLst>
                                </p:cTn>
                              </p:par>
                              <p:par>
                                <p:cTn id="24" presetID="8" presetClass="emph" presetSubtype="0" repeatCount="indefinite" fill="hold" grpId="1" nodeType="withEffect">
                                  <p:stCondLst>
                                    <p:cond delay="0"/>
                                  </p:stCondLst>
                                  <p:childTnLst>
                                    <p:animRot by="21600000">
                                      <p:cBhvr>
                                        <p:cTn id="25" dur="2000" fill="hold"/>
                                        <p:tgtEl>
                                          <p:spTgt spid="166"/>
                                        </p:tgtEl>
                                        <p:attrNameLst>
                                          <p:attrName>r</p:attrName>
                                        </p:attrNameLst>
                                      </p:cBhvr>
                                    </p:animRot>
                                  </p:childTnLst>
                                </p:cTn>
                              </p:par>
                              <p:par>
                                <p:cTn id="26" presetID="8" presetClass="emph" presetSubtype="0" repeatCount="indefinite" fill="hold" grpId="1" nodeType="withEffect">
                                  <p:stCondLst>
                                    <p:cond delay="0"/>
                                  </p:stCondLst>
                                  <p:childTnLst>
                                    <p:animRot by="21600000">
                                      <p:cBhvr>
                                        <p:cTn id="27" dur="2000" fill="hold"/>
                                        <p:tgtEl>
                                          <p:spTgt spid="165"/>
                                        </p:tgtEl>
                                        <p:attrNameLst>
                                          <p:attrName>r</p:attrName>
                                        </p:attrNameLst>
                                      </p:cBhvr>
                                    </p:animRot>
                                  </p:childTnLst>
                                </p:cTn>
                              </p:par>
                              <p:par>
                                <p:cTn id="28" presetID="8" presetClass="emph" presetSubtype="0" repeatCount="indefinite" fill="hold" grpId="1" nodeType="withEffect">
                                  <p:stCondLst>
                                    <p:cond delay="0"/>
                                  </p:stCondLst>
                                  <p:childTnLst>
                                    <p:animRot by="21600000">
                                      <p:cBhvr>
                                        <p:cTn id="29" dur="2000" fill="hold"/>
                                        <p:tgtEl>
                                          <p:spTgt spid="164"/>
                                        </p:tgtEl>
                                        <p:attrNameLst>
                                          <p:attrName>r</p:attrName>
                                        </p:attrNameLst>
                                      </p:cBhvr>
                                    </p:animRot>
                                  </p:childTnLst>
                                </p:cTn>
                              </p:par>
                              <p:par>
                                <p:cTn id="30" presetID="53" presetClass="entr" presetSubtype="16" fill="hold" grpId="0" nodeType="withEffect">
                                  <p:stCondLst>
                                    <p:cond delay="0"/>
                                  </p:stCondLst>
                                  <p:childTnLst>
                                    <p:set>
                                      <p:cBhvr>
                                        <p:cTn id="31" dur="1" fill="hold">
                                          <p:stCondLst>
                                            <p:cond delay="0"/>
                                          </p:stCondLst>
                                        </p:cTn>
                                        <p:tgtEl>
                                          <p:spTgt spid="527"/>
                                        </p:tgtEl>
                                        <p:attrNameLst>
                                          <p:attrName>style.visibility</p:attrName>
                                        </p:attrNameLst>
                                      </p:cBhvr>
                                      <p:to>
                                        <p:strVal val="visible"/>
                                      </p:to>
                                    </p:set>
                                    <p:anim calcmode="lin" valueType="num">
                                      <p:cBhvr>
                                        <p:cTn id="32" dur="500" fill="hold"/>
                                        <p:tgtEl>
                                          <p:spTgt spid="527"/>
                                        </p:tgtEl>
                                        <p:attrNameLst>
                                          <p:attrName>ppt_w</p:attrName>
                                        </p:attrNameLst>
                                      </p:cBhvr>
                                      <p:tavLst>
                                        <p:tav tm="0">
                                          <p:val>
                                            <p:fltVal val="0"/>
                                          </p:val>
                                        </p:tav>
                                        <p:tav tm="100000">
                                          <p:val>
                                            <p:strVal val="#ppt_w"/>
                                          </p:val>
                                        </p:tav>
                                      </p:tavLst>
                                    </p:anim>
                                    <p:anim calcmode="lin" valueType="num">
                                      <p:cBhvr>
                                        <p:cTn id="33" dur="500" fill="hold"/>
                                        <p:tgtEl>
                                          <p:spTgt spid="527"/>
                                        </p:tgtEl>
                                        <p:attrNameLst>
                                          <p:attrName>ppt_h</p:attrName>
                                        </p:attrNameLst>
                                      </p:cBhvr>
                                      <p:tavLst>
                                        <p:tav tm="0">
                                          <p:val>
                                            <p:fltVal val="0"/>
                                          </p:val>
                                        </p:tav>
                                        <p:tav tm="100000">
                                          <p:val>
                                            <p:strVal val="#ppt_h"/>
                                          </p:val>
                                        </p:tav>
                                      </p:tavLst>
                                    </p:anim>
                                    <p:animEffect transition="in" filter="fade">
                                      <p:cBhvr>
                                        <p:cTn id="34" dur="500"/>
                                        <p:tgtEl>
                                          <p:spTgt spid="527"/>
                                        </p:tgtEl>
                                      </p:cBhvr>
                                    </p:animEffect>
                                  </p:childTnLst>
                                </p:cTn>
                              </p:par>
                              <p:par>
                                <p:cTn id="35" presetID="10" presetClass="entr" presetSubtype="0" repeatCount="indefinite" fill="hold" grpId="0" nodeType="withEffect">
                                  <p:stCondLst>
                                    <p:cond delay="0"/>
                                  </p:stCondLst>
                                  <p:childTnLst>
                                    <p:set>
                                      <p:cBhvr>
                                        <p:cTn id="36" dur="1" fill="hold">
                                          <p:stCondLst>
                                            <p:cond delay="0"/>
                                          </p:stCondLst>
                                        </p:cTn>
                                        <p:tgtEl>
                                          <p:spTgt spid="202"/>
                                        </p:tgtEl>
                                        <p:attrNameLst>
                                          <p:attrName>style.visibility</p:attrName>
                                        </p:attrNameLst>
                                      </p:cBhvr>
                                      <p:to>
                                        <p:strVal val="visible"/>
                                      </p:to>
                                    </p:set>
                                    <p:animEffect transition="in" filter="fade">
                                      <p:cBhvr>
                                        <p:cTn id="37" dur="2000"/>
                                        <p:tgtEl>
                                          <p:spTgt spid="202"/>
                                        </p:tgtEl>
                                      </p:cBhvr>
                                    </p:animEffect>
                                  </p:childTnLst>
                                </p:cTn>
                              </p:par>
                              <p:par>
                                <p:cTn id="38" presetID="10" presetClass="entr" presetSubtype="0" repeatCount="indefinite" fill="hold" grpId="0" nodeType="withEffect">
                                  <p:stCondLst>
                                    <p:cond delay="250"/>
                                  </p:stCondLst>
                                  <p:childTnLst>
                                    <p:set>
                                      <p:cBhvr>
                                        <p:cTn id="39" dur="1" fill="hold">
                                          <p:stCondLst>
                                            <p:cond delay="0"/>
                                          </p:stCondLst>
                                        </p:cTn>
                                        <p:tgtEl>
                                          <p:spTgt spid="203"/>
                                        </p:tgtEl>
                                        <p:attrNameLst>
                                          <p:attrName>style.visibility</p:attrName>
                                        </p:attrNameLst>
                                      </p:cBhvr>
                                      <p:to>
                                        <p:strVal val="visible"/>
                                      </p:to>
                                    </p:set>
                                    <p:animEffect transition="in" filter="fade">
                                      <p:cBhvr>
                                        <p:cTn id="40" dur="2000"/>
                                        <p:tgtEl>
                                          <p:spTgt spid="203"/>
                                        </p:tgtEl>
                                      </p:cBhvr>
                                    </p:animEffect>
                                  </p:childTnLst>
                                </p:cTn>
                              </p:par>
                              <p:par>
                                <p:cTn id="41" presetID="10" presetClass="entr" presetSubtype="0" repeatCount="indefinite" fill="hold" grpId="0" nodeType="withEffect">
                                  <p:stCondLst>
                                    <p:cond delay="500"/>
                                  </p:stCondLst>
                                  <p:childTnLst>
                                    <p:set>
                                      <p:cBhvr>
                                        <p:cTn id="42" dur="1" fill="hold">
                                          <p:stCondLst>
                                            <p:cond delay="0"/>
                                          </p:stCondLst>
                                        </p:cTn>
                                        <p:tgtEl>
                                          <p:spTgt spid="204"/>
                                        </p:tgtEl>
                                        <p:attrNameLst>
                                          <p:attrName>style.visibility</p:attrName>
                                        </p:attrNameLst>
                                      </p:cBhvr>
                                      <p:to>
                                        <p:strVal val="visible"/>
                                      </p:to>
                                    </p:set>
                                    <p:animEffect transition="in" filter="fade">
                                      <p:cBhvr>
                                        <p:cTn id="43" dur="2000"/>
                                        <p:tgtEl>
                                          <p:spTgt spid="204"/>
                                        </p:tgtEl>
                                      </p:cBhvr>
                                    </p:animEffect>
                                  </p:childTnLst>
                                </p:cTn>
                              </p:par>
                              <p:par>
                                <p:cTn id="44" presetID="10" presetClass="entr" presetSubtype="0" repeatCount="indefinite" fill="hold" grpId="0" nodeType="withEffect">
                                  <p:stCondLst>
                                    <p:cond delay="750"/>
                                  </p:stCondLst>
                                  <p:childTnLst>
                                    <p:set>
                                      <p:cBhvr>
                                        <p:cTn id="45" dur="1" fill="hold">
                                          <p:stCondLst>
                                            <p:cond delay="0"/>
                                          </p:stCondLst>
                                        </p:cTn>
                                        <p:tgtEl>
                                          <p:spTgt spid="205"/>
                                        </p:tgtEl>
                                        <p:attrNameLst>
                                          <p:attrName>style.visibility</p:attrName>
                                        </p:attrNameLst>
                                      </p:cBhvr>
                                      <p:to>
                                        <p:strVal val="visible"/>
                                      </p:to>
                                    </p:set>
                                    <p:animEffect transition="in" filter="fade">
                                      <p:cBhvr>
                                        <p:cTn id="46" dur="2000"/>
                                        <p:tgtEl>
                                          <p:spTgt spid="205"/>
                                        </p:tgtEl>
                                      </p:cBhvr>
                                    </p:animEffect>
                                  </p:childTnLst>
                                </p:cTn>
                              </p:par>
                              <p:par>
                                <p:cTn id="47" presetID="10" presetClass="entr" presetSubtype="0" repeatCount="indefinite" fill="hold" grpId="0" nodeType="withEffect">
                                  <p:stCondLst>
                                    <p:cond delay="1000"/>
                                  </p:stCondLst>
                                  <p:childTnLst>
                                    <p:set>
                                      <p:cBhvr>
                                        <p:cTn id="48" dur="1" fill="hold">
                                          <p:stCondLst>
                                            <p:cond delay="0"/>
                                          </p:stCondLst>
                                        </p:cTn>
                                        <p:tgtEl>
                                          <p:spTgt spid="206"/>
                                        </p:tgtEl>
                                        <p:attrNameLst>
                                          <p:attrName>style.visibility</p:attrName>
                                        </p:attrNameLst>
                                      </p:cBhvr>
                                      <p:to>
                                        <p:strVal val="visible"/>
                                      </p:to>
                                    </p:set>
                                    <p:animEffect transition="in" filter="fade">
                                      <p:cBhvr>
                                        <p:cTn id="49" dur="2000"/>
                                        <p:tgtEl>
                                          <p:spTgt spid="206"/>
                                        </p:tgtEl>
                                      </p:cBhvr>
                                    </p:animEffect>
                                  </p:childTnLst>
                                </p:cTn>
                              </p:par>
                              <p:par>
                                <p:cTn id="50" presetID="10" presetClass="entr" presetSubtype="0" repeatCount="indefinite" fill="hold" grpId="0" nodeType="withEffect">
                                  <p:stCondLst>
                                    <p:cond delay="125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2000"/>
                                        <p:tgtEl>
                                          <p:spTgt spid="207"/>
                                        </p:tgtEl>
                                      </p:cBhvr>
                                    </p:animEffect>
                                  </p:childTnLst>
                                </p:cTn>
                              </p:par>
                              <p:par>
                                <p:cTn id="53" presetID="10" presetClass="entr" presetSubtype="0" repeatCount="indefinite" fill="hold" grpId="0" nodeType="withEffect">
                                  <p:stCondLst>
                                    <p:cond delay="1500"/>
                                  </p:stCondLst>
                                  <p:childTnLst>
                                    <p:set>
                                      <p:cBhvr>
                                        <p:cTn id="54" dur="1" fill="hold">
                                          <p:stCondLst>
                                            <p:cond delay="0"/>
                                          </p:stCondLst>
                                        </p:cTn>
                                        <p:tgtEl>
                                          <p:spTgt spid="215"/>
                                        </p:tgtEl>
                                        <p:attrNameLst>
                                          <p:attrName>style.visibility</p:attrName>
                                        </p:attrNameLst>
                                      </p:cBhvr>
                                      <p:to>
                                        <p:strVal val="visible"/>
                                      </p:to>
                                    </p:set>
                                    <p:animEffect transition="in" filter="fade">
                                      <p:cBhvr>
                                        <p:cTn id="55" dur="2000"/>
                                        <p:tgtEl>
                                          <p:spTgt spid="215"/>
                                        </p:tgtEl>
                                      </p:cBhvr>
                                    </p:animEffect>
                                  </p:childTnLst>
                                </p:cTn>
                              </p:par>
                              <p:par>
                                <p:cTn id="56" presetID="10" presetClass="entr" presetSubtype="0" repeatCount="indefinite" fill="hold" grpId="0" nodeType="withEffect">
                                  <p:stCondLst>
                                    <p:cond delay="1750"/>
                                  </p:stCondLst>
                                  <p:childTnLst>
                                    <p:set>
                                      <p:cBhvr>
                                        <p:cTn id="57" dur="1" fill="hold">
                                          <p:stCondLst>
                                            <p:cond delay="0"/>
                                          </p:stCondLst>
                                        </p:cTn>
                                        <p:tgtEl>
                                          <p:spTgt spid="231"/>
                                        </p:tgtEl>
                                        <p:attrNameLst>
                                          <p:attrName>style.visibility</p:attrName>
                                        </p:attrNameLst>
                                      </p:cBhvr>
                                      <p:to>
                                        <p:strVal val="visible"/>
                                      </p:to>
                                    </p:set>
                                    <p:animEffect transition="in" filter="fade">
                                      <p:cBhvr>
                                        <p:cTn id="58" dur="2000"/>
                                        <p:tgtEl>
                                          <p:spTgt spid="231"/>
                                        </p:tgtEl>
                                      </p:cBhvr>
                                    </p:animEffect>
                                  </p:childTnLst>
                                </p:cTn>
                              </p:par>
                              <p:par>
                                <p:cTn id="59" presetID="10" presetClass="entr" presetSubtype="0" repeatCount="indefinite" fill="hold" grpId="0" nodeType="withEffect">
                                  <p:stCondLst>
                                    <p:cond delay="0"/>
                                  </p:stCondLst>
                                  <p:childTnLst>
                                    <p:set>
                                      <p:cBhvr>
                                        <p:cTn id="60" dur="1" fill="hold">
                                          <p:stCondLst>
                                            <p:cond delay="0"/>
                                          </p:stCondLst>
                                        </p:cTn>
                                        <p:tgtEl>
                                          <p:spTgt spid="233"/>
                                        </p:tgtEl>
                                        <p:attrNameLst>
                                          <p:attrName>style.visibility</p:attrName>
                                        </p:attrNameLst>
                                      </p:cBhvr>
                                      <p:to>
                                        <p:strVal val="visible"/>
                                      </p:to>
                                    </p:set>
                                    <p:animEffect transition="in" filter="fade">
                                      <p:cBhvr>
                                        <p:cTn id="61" dur="2000"/>
                                        <p:tgtEl>
                                          <p:spTgt spid="233"/>
                                        </p:tgtEl>
                                      </p:cBhvr>
                                    </p:animEffect>
                                  </p:childTnLst>
                                </p:cTn>
                              </p:par>
                              <p:par>
                                <p:cTn id="62" presetID="10" presetClass="entr" presetSubtype="0" repeatCount="indefinite" fill="hold" grpId="0" nodeType="withEffect">
                                  <p:stCondLst>
                                    <p:cond delay="250"/>
                                  </p:stCondLst>
                                  <p:childTnLst>
                                    <p:set>
                                      <p:cBhvr>
                                        <p:cTn id="63" dur="1" fill="hold">
                                          <p:stCondLst>
                                            <p:cond delay="0"/>
                                          </p:stCondLst>
                                        </p:cTn>
                                        <p:tgtEl>
                                          <p:spTgt spid="234"/>
                                        </p:tgtEl>
                                        <p:attrNameLst>
                                          <p:attrName>style.visibility</p:attrName>
                                        </p:attrNameLst>
                                      </p:cBhvr>
                                      <p:to>
                                        <p:strVal val="visible"/>
                                      </p:to>
                                    </p:set>
                                    <p:animEffect transition="in" filter="fade">
                                      <p:cBhvr>
                                        <p:cTn id="64" dur="2000"/>
                                        <p:tgtEl>
                                          <p:spTgt spid="234"/>
                                        </p:tgtEl>
                                      </p:cBhvr>
                                    </p:animEffect>
                                  </p:childTnLst>
                                </p:cTn>
                              </p:par>
                              <p:par>
                                <p:cTn id="65" presetID="10" presetClass="entr" presetSubtype="0" repeatCount="indefinite" fill="hold" grpId="0" nodeType="withEffect">
                                  <p:stCondLst>
                                    <p:cond delay="500"/>
                                  </p:stCondLst>
                                  <p:childTnLst>
                                    <p:set>
                                      <p:cBhvr>
                                        <p:cTn id="66" dur="1" fill="hold">
                                          <p:stCondLst>
                                            <p:cond delay="0"/>
                                          </p:stCondLst>
                                        </p:cTn>
                                        <p:tgtEl>
                                          <p:spTgt spid="235"/>
                                        </p:tgtEl>
                                        <p:attrNameLst>
                                          <p:attrName>style.visibility</p:attrName>
                                        </p:attrNameLst>
                                      </p:cBhvr>
                                      <p:to>
                                        <p:strVal val="visible"/>
                                      </p:to>
                                    </p:set>
                                    <p:animEffect transition="in" filter="fade">
                                      <p:cBhvr>
                                        <p:cTn id="67" dur="2000"/>
                                        <p:tgtEl>
                                          <p:spTgt spid="235"/>
                                        </p:tgtEl>
                                      </p:cBhvr>
                                    </p:animEffect>
                                  </p:childTnLst>
                                </p:cTn>
                              </p:par>
                              <p:par>
                                <p:cTn id="68" presetID="10" presetClass="entr" presetSubtype="0" repeatCount="indefinite" fill="hold" grpId="0" nodeType="withEffect">
                                  <p:stCondLst>
                                    <p:cond delay="750"/>
                                  </p:stCondLst>
                                  <p:childTnLst>
                                    <p:set>
                                      <p:cBhvr>
                                        <p:cTn id="69" dur="1" fill="hold">
                                          <p:stCondLst>
                                            <p:cond delay="0"/>
                                          </p:stCondLst>
                                        </p:cTn>
                                        <p:tgtEl>
                                          <p:spTgt spid="236"/>
                                        </p:tgtEl>
                                        <p:attrNameLst>
                                          <p:attrName>style.visibility</p:attrName>
                                        </p:attrNameLst>
                                      </p:cBhvr>
                                      <p:to>
                                        <p:strVal val="visible"/>
                                      </p:to>
                                    </p:set>
                                    <p:animEffect transition="in" filter="fade">
                                      <p:cBhvr>
                                        <p:cTn id="70" dur="2000"/>
                                        <p:tgtEl>
                                          <p:spTgt spid="236"/>
                                        </p:tgtEl>
                                      </p:cBhvr>
                                    </p:animEffect>
                                  </p:childTnLst>
                                </p:cTn>
                              </p:par>
                              <p:par>
                                <p:cTn id="71" presetID="10" presetClass="entr" presetSubtype="0" repeatCount="indefinite" fill="hold" grpId="0" nodeType="withEffect">
                                  <p:stCondLst>
                                    <p:cond delay="1000"/>
                                  </p:stCondLst>
                                  <p:childTnLst>
                                    <p:set>
                                      <p:cBhvr>
                                        <p:cTn id="72" dur="1" fill="hold">
                                          <p:stCondLst>
                                            <p:cond delay="0"/>
                                          </p:stCondLst>
                                        </p:cTn>
                                        <p:tgtEl>
                                          <p:spTgt spid="237"/>
                                        </p:tgtEl>
                                        <p:attrNameLst>
                                          <p:attrName>style.visibility</p:attrName>
                                        </p:attrNameLst>
                                      </p:cBhvr>
                                      <p:to>
                                        <p:strVal val="visible"/>
                                      </p:to>
                                    </p:set>
                                    <p:animEffect transition="in" filter="fade">
                                      <p:cBhvr>
                                        <p:cTn id="73" dur="2000"/>
                                        <p:tgtEl>
                                          <p:spTgt spid="237"/>
                                        </p:tgtEl>
                                      </p:cBhvr>
                                    </p:animEffect>
                                  </p:childTnLst>
                                </p:cTn>
                              </p:par>
                              <p:par>
                                <p:cTn id="74" presetID="10" presetClass="entr" presetSubtype="0" repeatCount="indefinite" fill="hold" grpId="0" nodeType="withEffect">
                                  <p:stCondLst>
                                    <p:cond delay="1250"/>
                                  </p:stCondLst>
                                  <p:childTnLst>
                                    <p:set>
                                      <p:cBhvr>
                                        <p:cTn id="75" dur="1" fill="hold">
                                          <p:stCondLst>
                                            <p:cond delay="0"/>
                                          </p:stCondLst>
                                        </p:cTn>
                                        <p:tgtEl>
                                          <p:spTgt spid="238"/>
                                        </p:tgtEl>
                                        <p:attrNameLst>
                                          <p:attrName>style.visibility</p:attrName>
                                        </p:attrNameLst>
                                      </p:cBhvr>
                                      <p:to>
                                        <p:strVal val="visible"/>
                                      </p:to>
                                    </p:set>
                                    <p:animEffect transition="in" filter="fade">
                                      <p:cBhvr>
                                        <p:cTn id="76" dur="2000"/>
                                        <p:tgtEl>
                                          <p:spTgt spid="238"/>
                                        </p:tgtEl>
                                      </p:cBhvr>
                                    </p:animEffect>
                                  </p:childTnLst>
                                </p:cTn>
                              </p:par>
                              <p:par>
                                <p:cTn id="77" presetID="10" presetClass="entr" presetSubtype="0" repeatCount="indefinite" fill="hold" grpId="0" nodeType="withEffect">
                                  <p:stCondLst>
                                    <p:cond delay="1500"/>
                                  </p:stCondLst>
                                  <p:childTnLst>
                                    <p:set>
                                      <p:cBhvr>
                                        <p:cTn id="78" dur="1" fill="hold">
                                          <p:stCondLst>
                                            <p:cond delay="0"/>
                                          </p:stCondLst>
                                        </p:cTn>
                                        <p:tgtEl>
                                          <p:spTgt spid="239"/>
                                        </p:tgtEl>
                                        <p:attrNameLst>
                                          <p:attrName>style.visibility</p:attrName>
                                        </p:attrNameLst>
                                      </p:cBhvr>
                                      <p:to>
                                        <p:strVal val="visible"/>
                                      </p:to>
                                    </p:set>
                                    <p:animEffect transition="in" filter="fade">
                                      <p:cBhvr>
                                        <p:cTn id="79" dur="2000"/>
                                        <p:tgtEl>
                                          <p:spTgt spid="239"/>
                                        </p:tgtEl>
                                      </p:cBhvr>
                                    </p:animEffect>
                                  </p:childTnLst>
                                </p:cTn>
                              </p:par>
                              <p:par>
                                <p:cTn id="80" presetID="10" presetClass="entr" presetSubtype="0" repeatCount="indefinite" fill="hold" grpId="0" nodeType="withEffect">
                                  <p:stCondLst>
                                    <p:cond delay="1750"/>
                                  </p:stCondLst>
                                  <p:childTnLst>
                                    <p:set>
                                      <p:cBhvr>
                                        <p:cTn id="81" dur="1" fill="hold">
                                          <p:stCondLst>
                                            <p:cond delay="0"/>
                                          </p:stCondLst>
                                        </p:cTn>
                                        <p:tgtEl>
                                          <p:spTgt spid="240"/>
                                        </p:tgtEl>
                                        <p:attrNameLst>
                                          <p:attrName>style.visibility</p:attrName>
                                        </p:attrNameLst>
                                      </p:cBhvr>
                                      <p:to>
                                        <p:strVal val="visible"/>
                                      </p:to>
                                    </p:set>
                                    <p:animEffect transition="in" filter="fade">
                                      <p:cBhvr>
                                        <p:cTn id="82" dur="2000"/>
                                        <p:tgtEl>
                                          <p:spTgt spid="240"/>
                                        </p:tgtEl>
                                      </p:cBhvr>
                                    </p:animEffect>
                                  </p:childTnLst>
                                </p:cTn>
                              </p:par>
                              <p:par>
                                <p:cTn id="83" presetID="10" presetClass="entr" presetSubtype="0" repeatCount="indefinite" fill="hold" grpId="0" nodeType="withEffect">
                                  <p:stCondLst>
                                    <p:cond delay="0"/>
                                  </p:stCondLst>
                                  <p:childTnLst>
                                    <p:set>
                                      <p:cBhvr>
                                        <p:cTn id="84" dur="1" fill="hold">
                                          <p:stCondLst>
                                            <p:cond delay="0"/>
                                          </p:stCondLst>
                                        </p:cTn>
                                        <p:tgtEl>
                                          <p:spTgt spid="241"/>
                                        </p:tgtEl>
                                        <p:attrNameLst>
                                          <p:attrName>style.visibility</p:attrName>
                                        </p:attrNameLst>
                                      </p:cBhvr>
                                      <p:to>
                                        <p:strVal val="visible"/>
                                      </p:to>
                                    </p:set>
                                    <p:animEffect transition="in" filter="fade">
                                      <p:cBhvr>
                                        <p:cTn id="85" dur="2000"/>
                                        <p:tgtEl>
                                          <p:spTgt spid="241"/>
                                        </p:tgtEl>
                                      </p:cBhvr>
                                    </p:animEffect>
                                  </p:childTnLst>
                                </p:cTn>
                              </p:par>
                              <p:par>
                                <p:cTn id="86" presetID="10" presetClass="entr" presetSubtype="0" repeatCount="indefinite" fill="hold" grpId="0" nodeType="withEffect">
                                  <p:stCondLst>
                                    <p:cond delay="250"/>
                                  </p:stCondLst>
                                  <p:childTnLst>
                                    <p:set>
                                      <p:cBhvr>
                                        <p:cTn id="87" dur="1" fill="hold">
                                          <p:stCondLst>
                                            <p:cond delay="0"/>
                                          </p:stCondLst>
                                        </p:cTn>
                                        <p:tgtEl>
                                          <p:spTgt spid="242"/>
                                        </p:tgtEl>
                                        <p:attrNameLst>
                                          <p:attrName>style.visibility</p:attrName>
                                        </p:attrNameLst>
                                      </p:cBhvr>
                                      <p:to>
                                        <p:strVal val="visible"/>
                                      </p:to>
                                    </p:set>
                                    <p:animEffect transition="in" filter="fade">
                                      <p:cBhvr>
                                        <p:cTn id="88" dur="2000"/>
                                        <p:tgtEl>
                                          <p:spTgt spid="242"/>
                                        </p:tgtEl>
                                      </p:cBhvr>
                                    </p:animEffect>
                                  </p:childTnLst>
                                </p:cTn>
                              </p:par>
                              <p:par>
                                <p:cTn id="89" presetID="10" presetClass="entr" presetSubtype="0" repeatCount="indefinite" fill="hold" grpId="0" nodeType="withEffect">
                                  <p:stCondLst>
                                    <p:cond delay="500"/>
                                  </p:stCondLst>
                                  <p:childTnLst>
                                    <p:set>
                                      <p:cBhvr>
                                        <p:cTn id="90" dur="1" fill="hold">
                                          <p:stCondLst>
                                            <p:cond delay="0"/>
                                          </p:stCondLst>
                                        </p:cTn>
                                        <p:tgtEl>
                                          <p:spTgt spid="243"/>
                                        </p:tgtEl>
                                        <p:attrNameLst>
                                          <p:attrName>style.visibility</p:attrName>
                                        </p:attrNameLst>
                                      </p:cBhvr>
                                      <p:to>
                                        <p:strVal val="visible"/>
                                      </p:to>
                                    </p:set>
                                    <p:animEffect transition="in" filter="fade">
                                      <p:cBhvr>
                                        <p:cTn id="91" dur="2000"/>
                                        <p:tgtEl>
                                          <p:spTgt spid="243"/>
                                        </p:tgtEl>
                                      </p:cBhvr>
                                    </p:animEffect>
                                  </p:childTnLst>
                                </p:cTn>
                              </p:par>
                              <p:par>
                                <p:cTn id="92" presetID="10" presetClass="entr" presetSubtype="0" repeatCount="indefinite" fill="hold" grpId="0" nodeType="withEffect">
                                  <p:stCondLst>
                                    <p:cond delay="750"/>
                                  </p:stCondLst>
                                  <p:childTnLst>
                                    <p:set>
                                      <p:cBhvr>
                                        <p:cTn id="93" dur="1" fill="hold">
                                          <p:stCondLst>
                                            <p:cond delay="0"/>
                                          </p:stCondLst>
                                        </p:cTn>
                                        <p:tgtEl>
                                          <p:spTgt spid="244"/>
                                        </p:tgtEl>
                                        <p:attrNameLst>
                                          <p:attrName>style.visibility</p:attrName>
                                        </p:attrNameLst>
                                      </p:cBhvr>
                                      <p:to>
                                        <p:strVal val="visible"/>
                                      </p:to>
                                    </p:set>
                                    <p:animEffect transition="in" filter="fade">
                                      <p:cBhvr>
                                        <p:cTn id="94" dur="2000"/>
                                        <p:tgtEl>
                                          <p:spTgt spid="244"/>
                                        </p:tgtEl>
                                      </p:cBhvr>
                                    </p:animEffect>
                                  </p:childTnLst>
                                </p:cTn>
                              </p:par>
                              <p:par>
                                <p:cTn id="95" presetID="10" presetClass="entr" presetSubtype="0" repeatCount="indefinite" fill="hold" grpId="0" nodeType="withEffect">
                                  <p:stCondLst>
                                    <p:cond delay="1000"/>
                                  </p:stCondLst>
                                  <p:childTnLst>
                                    <p:set>
                                      <p:cBhvr>
                                        <p:cTn id="96" dur="1" fill="hold">
                                          <p:stCondLst>
                                            <p:cond delay="0"/>
                                          </p:stCondLst>
                                        </p:cTn>
                                        <p:tgtEl>
                                          <p:spTgt spid="245"/>
                                        </p:tgtEl>
                                        <p:attrNameLst>
                                          <p:attrName>style.visibility</p:attrName>
                                        </p:attrNameLst>
                                      </p:cBhvr>
                                      <p:to>
                                        <p:strVal val="visible"/>
                                      </p:to>
                                    </p:set>
                                    <p:animEffect transition="in" filter="fade">
                                      <p:cBhvr>
                                        <p:cTn id="97" dur="2000"/>
                                        <p:tgtEl>
                                          <p:spTgt spid="245"/>
                                        </p:tgtEl>
                                      </p:cBhvr>
                                    </p:animEffect>
                                  </p:childTnLst>
                                </p:cTn>
                              </p:par>
                              <p:par>
                                <p:cTn id="98" presetID="10" presetClass="entr" presetSubtype="0" repeatCount="indefinite" fill="hold" grpId="0" nodeType="withEffect">
                                  <p:stCondLst>
                                    <p:cond delay="1250"/>
                                  </p:stCondLst>
                                  <p:childTnLst>
                                    <p:set>
                                      <p:cBhvr>
                                        <p:cTn id="99" dur="1" fill="hold">
                                          <p:stCondLst>
                                            <p:cond delay="0"/>
                                          </p:stCondLst>
                                        </p:cTn>
                                        <p:tgtEl>
                                          <p:spTgt spid="246"/>
                                        </p:tgtEl>
                                        <p:attrNameLst>
                                          <p:attrName>style.visibility</p:attrName>
                                        </p:attrNameLst>
                                      </p:cBhvr>
                                      <p:to>
                                        <p:strVal val="visible"/>
                                      </p:to>
                                    </p:set>
                                    <p:animEffect transition="in" filter="fade">
                                      <p:cBhvr>
                                        <p:cTn id="100" dur="2000"/>
                                        <p:tgtEl>
                                          <p:spTgt spid="246"/>
                                        </p:tgtEl>
                                      </p:cBhvr>
                                    </p:animEffect>
                                  </p:childTnLst>
                                </p:cTn>
                              </p:par>
                              <p:par>
                                <p:cTn id="101" presetID="10" presetClass="entr" presetSubtype="0" repeatCount="indefinite" fill="hold" grpId="0" nodeType="withEffect">
                                  <p:stCondLst>
                                    <p:cond delay="1500"/>
                                  </p:stCondLst>
                                  <p:childTnLst>
                                    <p:set>
                                      <p:cBhvr>
                                        <p:cTn id="102" dur="1" fill="hold">
                                          <p:stCondLst>
                                            <p:cond delay="0"/>
                                          </p:stCondLst>
                                        </p:cTn>
                                        <p:tgtEl>
                                          <p:spTgt spid="247"/>
                                        </p:tgtEl>
                                        <p:attrNameLst>
                                          <p:attrName>style.visibility</p:attrName>
                                        </p:attrNameLst>
                                      </p:cBhvr>
                                      <p:to>
                                        <p:strVal val="visible"/>
                                      </p:to>
                                    </p:set>
                                    <p:animEffect transition="in" filter="fade">
                                      <p:cBhvr>
                                        <p:cTn id="103" dur="2000"/>
                                        <p:tgtEl>
                                          <p:spTgt spid="247"/>
                                        </p:tgtEl>
                                      </p:cBhvr>
                                    </p:animEffect>
                                  </p:childTnLst>
                                </p:cTn>
                              </p:par>
                              <p:par>
                                <p:cTn id="104" presetID="10" presetClass="entr" presetSubtype="0" repeatCount="indefinite" fill="hold" grpId="0" nodeType="withEffect">
                                  <p:stCondLst>
                                    <p:cond delay="1750"/>
                                  </p:stCondLst>
                                  <p:childTnLst>
                                    <p:set>
                                      <p:cBhvr>
                                        <p:cTn id="105" dur="1" fill="hold">
                                          <p:stCondLst>
                                            <p:cond delay="0"/>
                                          </p:stCondLst>
                                        </p:cTn>
                                        <p:tgtEl>
                                          <p:spTgt spid="248"/>
                                        </p:tgtEl>
                                        <p:attrNameLst>
                                          <p:attrName>style.visibility</p:attrName>
                                        </p:attrNameLst>
                                      </p:cBhvr>
                                      <p:to>
                                        <p:strVal val="visible"/>
                                      </p:to>
                                    </p:set>
                                    <p:animEffect transition="in" filter="fade">
                                      <p:cBhvr>
                                        <p:cTn id="106" dur="2000"/>
                                        <p:tgtEl>
                                          <p:spTgt spid="248"/>
                                        </p:tgtEl>
                                      </p:cBhvr>
                                    </p:animEffect>
                                  </p:childTnLst>
                                </p:cTn>
                              </p:par>
                              <p:par>
                                <p:cTn id="107" presetID="26" presetClass="emph" presetSubtype="0" repeatCount="indefinite" fill="hold" nodeType="withEffect">
                                  <p:stCondLst>
                                    <p:cond delay="1750"/>
                                  </p:stCondLst>
                                  <p:childTnLst>
                                    <p:animEffect transition="out" filter="fade">
                                      <p:cBhvr>
                                        <p:cTn id="108" dur="2000" tmFilter="0, 0; .2, .5; .8, .5; 1, 0"/>
                                        <p:tgtEl>
                                          <p:spTgt spid="170"/>
                                        </p:tgtEl>
                                      </p:cBhvr>
                                    </p:animEffect>
                                    <p:animScale>
                                      <p:cBhvr>
                                        <p:cTn id="109" dur="1000" autoRev="1" fill="hold"/>
                                        <p:tgtEl>
                                          <p:spTgt spid="170"/>
                                        </p:tgtEl>
                                      </p:cBhvr>
                                      <p:by x="105000" y="105000"/>
                                    </p:animScale>
                                  </p:childTnLst>
                                </p:cTn>
                              </p:par>
                              <p:par>
                                <p:cTn id="110" presetID="26" presetClass="emph" presetSubtype="0" repeatCount="indefinite" fill="hold" grpId="0" nodeType="withEffect">
                                  <p:stCondLst>
                                    <p:cond delay="1750"/>
                                  </p:stCondLst>
                                  <p:childTnLst>
                                    <p:animEffect transition="out" filter="fade">
                                      <p:cBhvr>
                                        <p:cTn id="111" dur="2000" tmFilter="0, 0; .2, .5; .8, .5; 1, 0"/>
                                        <p:tgtEl>
                                          <p:spTgt spid="171"/>
                                        </p:tgtEl>
                                      </p:cBhvr>
                                    </p:animEffect>
                                    <p:animScale>
                                      <p:cBhvr>
                                        <p:cTn id="112" dur="1000" autoRev="1" fill="hold"/>
                                        <p:tgtEl>
                                          <p:spTgt spid="171"/>
                                        </p:tgtEl>
                                      </p:cBhvr>
                                      <p:by x="105000" y="105000"/>
                                    </p:animScale>
                                  </p:childTnLst>
                                </p:cTn>
                              </p:par>
                              <p:par>
                                <p:cTn id="113" presetID="6" presetClass="emph" presetSubtype="0" repeatCount="indefinite" autoRev="1" fill="hold" nodeType="withEffect">
                                  <p:stCondLst>
                                    <p:cond delay="1750"/>
                                  </p:stCondLst>
                                  <p:childTnLst>
                                    <p:animScale>
                                      <p:cBhvr>
                                        <p:cTn id="114" dur="2000" fill="hold"/>
                                        <p:tgtEl>
                                          <p:spTgt spid="172"/>
                                        </p:tgtEl>
                                      </p:cBhvr>
                                      <p:by x="150000" y="150000"/>
                                    </p:animScale>
                                  </p:childTnLst>
                                </p:cTn>
                              </p:par>
                            </p:childTnLst>
                          </p:cTn>
                        </p:par>
                      </p:childTnLst>
                    </p:cTn>
                  </p:par>
                  <p:par>
                    <p:cTn id="115" fill="hold">
                      <p:stCondLst>
                        <p:cond delay="indefinite"/>
                      </p:stCondLst>
                      <p:childTnLst>
                        <p:par>
                          <p:cTn id="116" fill="hold">
                            <p:stCondLst>
                              <p:cond delay="0"/>
                            </p:stCondLst>
                            <p:childTnLst>
                              <p:par>
                                <p:cTn id="117" presetID="10" presetClass="entr" presetSubtype="0" repeatCount="indefinite" fill="hold" grpId="0" nodeType="clickEffect">
                                  <p:stCondLst>
                                    <p:cond delay="0"/>
                                  </p:stCondLst>
                                  <p:childTnLst>
                                    <p:set>
                                      <p:cBhvr>
                                        <p:cTn id="118" dur="1" fill="hold">
                                          <p:stCondLst>
                                            <p:cond delay="0"/>
                                          </p:stCondLst>
                                        </p:cTn>
                                        <p:tgtEl>
                                          <p:spTgt spid="249"/>
                                        </p:tgtEl>
                                        <p:attrNameLst>
                                          <p:attrName>style.visibility</p:attrName>
                                        </p:attrNameLst>
                                      </p:cBhvr>
                                      <p:to>
                                        <p:strVal val="visible"/>
                                      </p:to>
                                    </p:set>
                                    <p:animEffect transition="in" filter="fade">
                                      <p:cBhvr>
                                        <p:cTn id="119" dur="2000"/>
                                        <p:tgtEl>
                                          <p:spTgt spid="249"/>
                                        </p:tgtEl>
                                      </p:cBhvr>
                                    </p:animEffect>
                                  </p:childTnLst>
                                </p:cTn>
                              </p:par>
                              <p:par>
                                <p:cTn id="120" presetID="10" presetClass="entr" presetSubtype="0" repeatCount="indefinite" fill="hold" grpId="0" nodeType="withEffect">
                                  <p:stCondLst>
                                    <p:cond delay="250"/>
                                  </p:stCondLst>
                                  <p:childTnLst>
                                    <p:set>
                                      <p:cBhvr>
                                        <p:cTn id="121" dur="1" fill="hold">
                                          <p:stCondLst>
                                            <p:cond delay="0"/>
                                          </p:stCondLst>
                                        </p:cTn>
                                        <p:tgtEl>
                                          <p:spTgt spid="250"/>
                                        </p:tgtEl>
                                        <p:attrNameLst>
                                          <p:attrName>style.visibility</p:attrName>
                                        </p:attrNameLst>
                                      </p:cBhvr>
                                      <p:to>
                                        <p:strVal val="visible"/>
                                      </p:to>
                                    </p:set>
                                    <p:animEffect transition="in" filter="fade">
                                      <p:cBhvr>
                                        <p:cTn id="122" dur="2000"/>
                                        <p:tgtEl>
                                          <p:spTgt spid="250"/>
                                        </p:tgtEl>
                                      </p:cBhvr>
                                    </p:animEffect>
                                  </p:childTnLst>
                                </p:cTn>
                              </p:par>
                              <p:par>
                                <p:cTn id="123" presetID="10" presetClass="entr" presetSubtype="0" repeatCount="indefinite" fill="hold" grpId="0" nodeType="withEffect">
                                  <p:stCondLst>
                                    <p:cond delay="500"/>
                                  </p:stCondLst>
                                  <p:childTnLst>
                                    <p:set>
                                      <p:cBhvr>
                                        <p:cTn id="124" dur="1" fill="hold">
                                          <p:stCondLst>
                                            <p:cond delay="0"/>
                                          </p:stCondLst>
                                        </p:cTn>
                                        <p:tgtEl>
                                          <p:spTgt spid="251"/>
                                        </p:tgtEl>
                                        <p:attrNameLst>
                                          <p:attrName>style.visibility</p:attrName>
                                        </p:attrNameLst>
                                      </p:cBhvr>
                                      <p:to>
                                        <p:strVal val="visible"/>
                                      </p:to>
                                    </p:set>
                                    <p:animEffect transition="in" filter="fade">
                                      <p:cBhvr>
                                        <p:cTn id="125" dur="2000"/>
                                        <p:tgtEl>
                                          <p:spTgt spid="251"/>
                                        </p:tgtEl>
                                      </p:cBhvr>
                                    </p:animEffect>
                                  </p:childTnLst>
                                </p:cTn>
                              </p:par>
                              <p:par>
                                <p:cTn id="126" presetID="10" presetClass="entr" presetSubtype="0" repeatCount="indefinite" fill="hold" grpId="0" nodeType="withEffect">
                                  <p:stCondLst>
                                    <p:cond delay="750"/>
                                  </p:stCondLst>
                                  <p:childTnLst>
                                    <p:set>
                                      <p:cBhvr>
                                        <p:cTn id="127" dur="1" fill="hold">
                                          <p:stCondLst>
                                            <p:cond delay="0"/>
                                          </p:stCondLst>
                                        </p:cTn>
                                        <p:tgtEl>
                                          <p:spTgt spid="252"/>
                                        </p:tgtEl>
                                        <p:attrNameLst>
                                          <p:attrName>style.visibility</p:attrName>
                                        </p:attrNameLst>
                                      </p:cBhvr>
                                      <p:to>
                                        <p:strVal val="visible"/>
                                      </p:to>
                                    </p:set>
                                    <p:animEffect transition="in" filter="fade">
                                      <p:cBhvr>
                                        <p:cTn id="128" dur="2000"/>
                                        <p:tgtEl>
                                          <p:spTgt spid="252"/>
                                        </p:tgtEl>
                                      </p:cBhvr>
                                    </p:animEffect>
                                  </p:childTnLst>
                                </p:cTn>
                              </p:par>
                              <p:par>
                                <p:cTn id="129" presetID="10" presetClass="entr" presetSubtype="0" repeatCount="indefinite" fill="hold" grpId="0" nodeType="withEffect">
                                  <p:stCondLst>
                                    <p:cond delay="1000"/>
                                  </p:stCondLst>
                                  <p:childTnLst>
                                    <p:set>
                                      <p:cBhvr>
                                        <p:cTn id="130" dur="1" fill="hold">
                                          <p:stCondLst>
                                            <p:cond delay="0"/>
                                          </p:stCondLst>
                                        </p:cTn>
                                        <p:tgtEl>
                                          <p:spTgt spid="253"/>
                                        </p:tgtEl>
                                        <p:attrNameLst>
                                          <p:attrName>style.visibility</p:attrName>
                                        </p:attrNameLst>
                                      </p:cBhvr>
                                      <p:to>
                                        <p:strVal val="visible"/>
                                      </p:to>
                                    </p:set>
                                    <p:animEffect transition="in" filter="fade">
                                      <p:cBhvr>
                                        <p:cTn id="131" dur="2000"/>
                                        <p:tgtEl>
                                          <p:spTgt spid="253"/>
                                        </p:tgtEl>
                                      </p:cBhvr>
                                    </p:animEffect>
                                  </p:childTnLst>
                                </p:cTn>
                              </p:par>
                              <p:par>
                                <p:cTn id="132" presetID="10" presetClass="entr" presetSubtype="0" repeatCount="indefinite" fill="hold" grpId="0" nodeType="withEffect">
                                  <p:stCondLst>
                                    <p:cond delay="1250"/>
                                  </p:stCondLst>
                                  <p:childTnLst>
                                    <p:set>
                                      <p:cBhvr>
                                        <p:cTn id="133" dur="1" fill="hold">
                                          <p:stCondLst>
                                            <p:cond delay="0"/>
                                          </p:stCondLst>
                                        </p:cTn>
                                        <p:tgtEl>
                                          <p:spTgt spid="254"/>
                                        </p:tgtEl>
                                        <p:attrNameLst>
                                          <p:attrName>style.visibility</p:attrName>
                                        </p:attrNameLst>
                                      </p:cBhvr>
                                      <p:to>
                                        <p:strVal val="visible"/>
                                      </p:to>
                                    </p:set>
                                    <p:animEffect transition="in" filter="fade">
                                      <p:cBhvr>
                                        <p:cTn id="134" dur="2000"/>
                                        <p:tgtEl>
                                          <p:spTgt spid="254"/>
                                        </p:tgtEl>
                                      </p:cBhvr>
                                    </p:animEffect>
                                  </p:childTnLst>
                                </p:cTn>
                              </p:par>
                              <p:par>
                                <p:cTn id="135" presetID="10" presetClass="entr" presetSubtype="0" repeatCount="indefinite" fill="hold" grpId="0" nodeType="withEffect">
                                  <p:stCondLst>
                                    <p:cond delay="1500"/>
                                  </p:stCondLst>
                                  <p:childTnLst>
                                    <p:set>
                                      <p:cBhvr>
                                        <p:cTn id="136" dur="1" fill="hold">
                                          <p:stCondLst>
                                            <p:cond delay="0"/>
                                          </p:stCondLst>
                                        </p:cTn>
                                        <p:tgtEl>
                                          <p:spTgt spid="255"/>
                                        </p:tgtEl>
                                        <p:attrNameLst>
                                          <p:attrName>style.visibility</p:attrName>
                                        </p:attrNameLst>
                                      </p:cBhvr>
                                      <p:to>
                                        <p:strVal val="visible"/>
                                      </p:to>
                                    </p:set>
                                    <p:animEffect transition="in" filter="fade">
                                      <p:cBhvr>
                                        <p:cTn id="137" dur="2000"/>
                                        <p:tgtEl>
                                          <p:spTgt spid="255"/>
                                        </p:tgtEl>
                                      </p:cBhvr>
                                    </p:animEffect>
                                  </p:childTnLst>
                                </p:cTn>
                              </p:par>
                              <p:par>
                                <p:cTn id="138" presetID="10" presetClass="entr" presetSubtype="0" repeatCount="indefinite" fill="hold" grpId="0" nodeType="withEffect">
                                  <p:stCondLst>
                                    <p:cond delay="1750"/>
                                  </p:stCondLst>
                                  <p:childTnLst>
                                    <p:set>
                                      <p:cBhvr>
                                        <p:cTn id="139" dur="1" fill="hold">
                                          <p:stCondLst>
                                            <p:cond delay="0"/>
                                          </p:stCondLst>
                                        </p:cTn>
                                        <p:tgtEl>
                                          <p:spTgt spid="256"/>
                                        </p:tgtEl>
                                        <p:attrNameLst>
                                          <p:attrName>style.visibility</p:attrName>
                                        </p:attrNameLst>
                                      </p:cBhvr>
                                      <p:to>
                                        <p:strVal val="visible"/>
                                      </p:to>
                                    </p:set>
                                    <p:animEffect transition="in" filter="fade">
                                      <p:cBhvr>
                                        <p:cTn id="140" dur="2000"/>
                                        <p:tgtEl>
                                          <p:spTgt spid="256"/>
                                        </p:tgtEl>
                                      </p:cBhvr>
                                    </p:animEffect>
                                  </p:childTnLst>
                                </p:cTn>
                              </p:par>
                              <p:par>
                                <p:cTn id="141" presetID="10" presetClass="entr" presetSubtype="0" repeatCount="indefinite" fill="hold" grpId="0" nodeType="withEffect">
                                  <p:stCondLst>
                                    <p:cond delay="2000"/>
                                  </p:stCondLst>
                                  <p:childTnLst>
                                    <p:set>
                                      <p:cBhvr>
                                        <p:cTn id="142" dur="1" fill="hold">
                                          <p:stCondLst>
                                            <p:cond delay="0"/>
                                          </p:stCondLst>
                                        </p:cTn>
                                        <p:tgtEl>
                                          <p:spTgt spid="257"/>
                                        </p:tgtEl>
                                        <p:attrNameLst>
                                          <p:attrName>style.visibility</p:attrName>
                                        </p:attrNameLst>
                                      </p:cBhvr>
                                      <p:to>
                                        <p:strVal val="visible"/>
                                      </p:to>
                                    </p:set>
                                    <p:animEffect transition="in" filter="fade">
                                      <p:cBhvr>
                                        <p:cTn id="143" dur="2000"/>
                                        <p:tgtEl>
                                          <p:spTgt spid="257"/>
                                        </p:tgtEl>
                                      </p:cBhvr>
                                    </p:animEffect>
                                  </p:childTnLst>
                                </p:cTn>
                              </p:par>
                              <p:par>
                                <p:cTn id="144" presetID="10" presetClass="entr" presetSubtype="0" repeatCount="indefinite" fill="hold" grpId="0" nodeType="withEffect">
                                  <p:stCondLst>
                                    <p:cond delay="2250"/>
                                  </p:stCondLst>
                                  <p:childTnLst>
                                    <p:set>
                                      <p:cBhvr>
                                        <p:cTn id="145" dur="1" fill="hold">
                                          <p:stCondLst>
                                            <p:cond delay="0"/>
                                          </p:stCondLst>
                                        </p:cTn>
                                        <p:tgtEl>
                                          <p:spTgt spid="258"/>
                                        </p:tgtEl>
                                        <p:attrNameLst>
                                          <p:attrName>style.visibility</p:attrName>
                                        </p:attrNameLst>
                                      </p:cBhvr>
                                      <p:to>
                                        <p:strVal val="visible"/>
                                      </p:to>
                                    </p:set>
                                    <p:animEffect transition="in" filter="fade">
                                      <p:cBhvr>
                                        <p:cTn id="146" dur="2000"/>
                                        <p:tgtEl>
                                          <p:spTgt spid="258"/>
                                        </p:tgtEl>
                                      </p:cBhvr>
                                    </p:animEffect>
                                  </p:childTnLst>
                                </p:cTn>
                              </p:par>
                              <p:par>
                                <p:cTn id="147" presetID="10" presetClass="entr" presetSubtype="0" repeatCount="indefinite" fill="hold" grpId="0" nodeType="withEffect">
                                  <p:stCondLst>
                                    <p:cond delay="2500"/>
                                  </p:stCondLst>
                                  <p:childTnLst>
                                    <p:set>
                                      <p:cBhvr>
                                        <p:cTn id="148" dur="1" fill="hold">
                                          <p:stCondLst>
                                            <p:cond delay="0"/>
                                          </p:stCondLst>
                                        </p:cTn>
                                        <p:tgtEl>
                                          <p:spTgt spid="259"/>
                                        </p:tgtEl>
                                        <p:attrNameLst>
                                          <p:attrName>style.visibility</p:attrName>
                                        </p:attrNameLst>
                                      </p:cBhvr>
                                      <p:to>
                                        <p:strVal val="visible"/>
                                      </p:to>
                                    </p:set>
                                    <p:animEffect transition="in" filter="fade">
                                      <p:cBhvr>
                                        <p:cTn id="149" dur="2000"/>
                                        <p:tgtEl>
                                          <p:spTgt spid="259"/>
                                        </p:tgtEl>
                                      </p:cBhvr>
                                    </p:animEffect>
                                  </p:childTnLst>
                                </p:cTn>
                              </p:par>
                              <p:par>
                                <p:cTn id="150" presetID="10" presetClass="entr" presetSubtype="0" repeatCount="indefinite" fill="hold" grpId="0" nodeType="withEffect">
                                  <p:stCondLst>
                                    <p:cond delay="2500"/>
                                  </p:stCondLst>
                                  <p:childTnLst>
                                    <p:set>
                                      <p:cBhvr>
                                        <p:cTn id="151" dur="1" fill="hold">
                                          <p:stCondLst>
                                            <p:cond delay="0"/>
                                          </p:stCondLst>
                                        </p:cTn>
                                        <p:tgtEl>
                                          <p:spTgt spid="263"/>
                                        </p:tgtEl>
                                        <p:attrNameLst>
                                          <p:attrName>style.visibility</p:attrName>
                                        </p:attrNameLst>
                                      </p:cBhvr>
                                      <p:to>
                                        <p:strVal val="visible"/>
                                      </p:to>
                                    </p:set>
                                    <p:animEffect transition="in" filter="fade">
                                      <p:cBhvr>
                                        <p:cTn id="152" dur="2000"/>
                                        <p:tgtEl>
                                          <p:spTgt spid="263"/>
                                        </p:tgtEl>
                                      </p:cBhvr>
                                    </p:animEffect>
                                  </p:childTnLst>
                                </p:cTn>
                              </p:par>
                              <p:par>
                                <p:cTn id="153" presetID="10" presetClass="entr" presetSubtype="0" repeatCount="indefinite" fill="hold" grpId="0" nodeType="withEffect">
                                  <p:stCondLst>
                                    <p:cond delay="250"/>
                                  </p:stCondLst>
                                  <p:childTnLst>
                                    <p:set>
                                      <p:cBhvr>
                                        <p:cTn id="154" dur="1" fill="hold">
                                          <p:stCondLst>
                                            <p:cond delay="0"/>
                                          </p:stCondLst>
                                        </p:cTn>
                                        <p:tgtEl>
                                          <p:spTgt spid="264"/>
                                        </p:tgtEl>
                                        <p:attrNameLst>
                                          <p:attrName>style.visibility</p:attrName>
                                        </p:attrNameLst>
                                      </p:cBhvr>
                                      <p:to>
                                        <p:strVal val="visible"/>
                                      </p:to>
                                    </p:set>
                                    <p:animEffect transition="in" filter="fade">
                                      <p:cBhvr>
                                        <p:cTn id="155" dur="2000"/>
                                        <p:tgtEl>
                                          <p:spTgt spid="264"/>
                                        </p:tgtEl>
                                      </p:cBhvr>
                                    </p:animEffect>
                                  </p:childTnLst>
                                </p:cTn>
                              </p:par>
                              <p:par>
                                <p:cTn id="156" presetID="10" presetClass="entr" presetSubtype="0" repeatCount="indefinite" fill="hold" grpId="0" nodeType="withEffect">
                                  <p:stCondLst>
                                    <p:cond delay="500"/>
                                  </p:stCondLst>
                                  <p:childTnLst>
                                    <p:set>
                                      <p:cBhvr>
                                        <p:cTn id="157" dur="1" fill="hold">
                                          <p:stCondLst>
                                            <p:cond delay="0"/>
                                          </p:stCondLst>
                                        </p:cTn>
                                        <p:tgtEl>
                                          <p:spTgt spid="268"/>
                                        </p:tgtEl>
                                        <p:attrNameLst>
                                          <p:attrName>style.visibility</p:attrName>
                                        </p:attrNameLst>
                                      </p:cBhvr>
                                      <p:to>
                                        <p:strVal val="visible"/>
                                      </p:to>
                                    </p:set>
                                    <p:animEffect transition="in" filter="fade">
                                      <p:cBhvr>
                                        <p:cTn id="158" dur="2000"/>
                                        <p:tgtEl>
                                          <p:spTgt spid="268"/>
                                        </p:tgtEl>
                                      </p:cBhvr>
                                    </p:animEffect>
                                  </p:childTnLst>
                                </p:cTn>
                              </p:par>
                              <p:par>
                                <p:cTn id="159" presetID="10" presetClass="entr" presetSubtype="0" repeatCount="indefinite" fill="hold" grpId="0" nodeType="withEffect">
                                  <p:stCondLst>
                                    <p:cond delay="750"/>
                                  </p:stCondLst>
                                  <p:childTnLst>
                                    <p:set>
                                      <p:cBhvr>
                                        <p:cTn id="160" dur="1" fill="hold">
                                          <p:stCondLst>
                                            <p:cond delay="0"/>
                                          </p:stCondLst>
                                        </p:cTn>
                                        <p:tgtEl>
                                          <p:spTgt spid="269"/>
                                        </p:tgtEl>
                                        <p:attrNameLst>
                                          <p:attrName>style.visibility</p:attrName>
                                        </p:attrNameLst>
                                      </p:cBhvr>
                                      <p:to>
                                        <p:strVal val="visible"/>
                                      </p:to>
                                    </p:set>
                                    <p:animEffect transition="in" filter="fade">
                                      <p:cBhvr>
                                        <p:cTn id="161" dur="2000"/>
                                        <p:tgtEl>
                                          <p:spTgt spid="269"/>
                                        </p:tgtEl>
                                      </p:cBhvr>
                                    </p:animEffect>
                                  </p:childTnLst>
                                </p:cTn>
                              </p:par>
                              <p:par>
                                <p:cTn id="162" presetID="10" presetClass="entr" presetSubtype="0" repeatCount="indefinite" fill="hold" grpId="0" nodeType="withEffect">
                                  <p:stCondLst>
                                    <p:cond delay="1000"/>
                                  </p:stCondLst>
                                  <p:childTnLst>
                                    <p:set>
                                      <p:cBhvr>
                                        <p:cTn id="163" dur="1" fill="hold">
                                          <p:stCondLst>
                                            <p:cond delay="0"/>
                                          </p:stCondLst>
                                        </p:cTn>
                                        <p:tgtEl>
                                          <p:spTgt spid="270"/>
                                        </p:tgtEl>
                                        <p:attrNameLst>
                                          <p:attrName>style.visibility</p:attrName>
                                        </p:attrNameLst>
                                      </p:cBhvr>
                                      <p:to>
                                        <p:strVal val="visible"/>
                                      </p:to>
                                    </p:set>
                                    <p:animEffect transition="in" filter="fade">
                                      <p:cBhvr>
                                        <p:cTn id="164" dur="2000"/>
                                        <p:tgtEl>
                                          <p:spTgt spid="270"/>
                                        </p:tgtEl>
                                      </p:cBhvr>
                                    </p:animEffect>
                                  </p:childTnLst>
                                </p:cTn>
                              </p:par>
                              <p:par>
                                <p:cTn id="165" presetID="10" presetClass="entr" presetSubtype="0" repeatCount="indefinite" fill="hold" grpId="0" nodeType="withEffect">
                                  <p:stCondLst>
                                    <p:cond delay="1250"/>
                                  </p:stCondLst>
                                  <p:childTnLst>
                                    <p:set>
                                      <p:cBhvr>
                                        <p:cTn id="166" dur="1" fill="hold">
                                          <p:stCondLst>
                                            <p:cond delay="0"/>
                                          </p:stCondLst>
                                        </p:cTn>
                                        <p:tgtEl>
                                          <p:spTgt spid="271"/>
                                        </p:tgtEl>
                                        <p:attrNameLst>
                                          <p:attrName>style.visibility</p:attrName>
                                        </p:attrNameLst>
                                      </p:cBhvr>
                                      <p:to>
                                        <p:strVal val="visible"/>
                                      </p:to>
                                    </p:set>
                                    <p:animEffect transition="in" filter="fade">
                                      <p:cBhvr>
                                        <p:cTn id="167" dur="2000"/>
                                        <p:tgtEl>
                                          <p:spTgt spid="271"/>
                                        </p:tgtEl>
                                      </p:cBhvr>
                                    </p:animEffect>
                                  </p:childTnLst>
                                </p:cTn>
                              </p:par>
                              <p:par>
                                <p:cTn id="168" presetID="10" presetClass="entr" presetSubtype="0" repeatCount="indefinite" fill="hold" grpId="0" nodeType="withEffect">
                                  <p:stCondLst>
                                    <p:cond delay="1500"/>
                                  </p:stCondLst>
                                  <p:childTnLst>
                                    <p:set>
                                      <p:cBhvr>
                                        <p:cTn id="169" dur="1" fill="hold">
                                          <p:stCondLst>
                                            <p:cond delay="0"/>
                                          </p:stCondLst>
                                        </p:cTn>
                                        <p:tgtEl>
                                          <p:spTgt spid="272"/>
                                        </p:tgtEl>
                                        <p:attrNameLst>
                                          <p:attrName>style.visibility</p:attrName>
                                        </p:attrNameLst>
                                      </p:cBhvr>
                                      <p:to>
                                        <p:strVal val="visible"/>
                                      </p:to>
                                    </p:set>
                                    <p:animEffect transition="in" filter="fade">
                                      <p:cBhvr>
                                        <p:cTn id="170" dur="2000"/>
                                        <p:tgtEl>
                                          <p:spTgt spid="272"/>
                                        </p:tgtEl>
                                      </p:cBhvr>
                                    </p:animEffect>
                                  </p:childTnLst>
                                </p:cTn>
                              </p:par>
                              <p:par>
                                <p:cTn id="171" presetID="10" presetClass="entr" presetSubtype="0" repeatCount="indefinite" fill="hold" grpId="0" nodeType="withEffect">
                                  <p:stCondLst>
                                    <p:cond delay="1750"/>
                                  </p:stCondLst>
                                  <p:childTnLst>
                                    <p:set>
                                      <p:cBhvr>
                                        <p:cTn id="172" dur="1" fill="hold">
                                          <p:stCondLst>
                                            <p:cond delay="0"/>
                                          </p:stCondLst>
                                        </p:cTn>
                                        <p:tgtEl>
                                          <p:spTgt spid="273"/>
                                        </p:tgtEl>
                                        <p:attrNameLst>
                                          <p:attrName>style.visibility</p:attrName>
                                        </p:attrNameLst>
                                      </p:cBhvr>
                                      <p:to>
                                        <p:strVal val="visible"/>
                                      </p:to>
                                    </p:set>
                                    <p:animEffect transition="in" filter="fade">
                                      <p:cBhvr>
                                        <p:cTn id="173" dur="2000"/>
                                        <p:tgtEl>
                                          <p:spTgt spid="273"/>
                                        </p:tgtEl>
                                      </p:cBhvr>
                                    </p:animEffect>
                                  </p:childTnLst>
                                </p:cTn>
                              </p:par>
                              <p:par>
                                <p:cTn id="174" presetID="26" presetClass="emph" presetSubtype="0" repeatCount="indefinite" fill="hold" nodeType="withEffect">
                                  <p:stCondLst>
                                    <p:cond delay="1750"/>
                                  </p:stCondLst>
                                  <p:childTnLst>
                                    <p:animEffect transition="out" filter="fade">
                                      <p:cBhvr>
                                        <p:cTn id="175" dur="2000" tmFilter="0, 0; .2, .5; .8, .5; 1, 0"/>
                                        <p:tgtEl>
                                          <p:spTgt spid="187"/>
                                        </p:tgtEl>
                                      </p:cBhvr>
                                    </p:animEffect>
                                    <p:animScale>
                                      <p:cBhvr>
                                        <p:cTn id="176" dur="1000" autoRev="1" fill="hold"/>
                                        <p:tgtEl>
                                          <p:spTgt spid="187"/>
                                        </p:tgtEl>
                                      </p:cBhvr>
                                      <p:by x="105000" y="105000"/>
                                    </p:animScale>
                                  </p:childTnLst>
                                </p:cTn>
                              </p:par>
                              <p:par>
                                <p:cTn id="177" presetID="26" presetClass="emph" presetSubtype="0" repeatCount="indefinite" fill="hold" grpId="0" nodeType="withEffect">
                                  <p:stCondLst>
                                    <p:cond delay="1750"/>
                                  </p:stCondLst>
                                  <p:childTnLst>
                                    <p:animEffect transition="out" filter="fade">
                                      <p:cBhvr>
                                        <p:cTn id="178" dur="2000" tmFilter="0, 0; .2, .5; .8, .5; 1, 0"/>
                                        <p:tgtEl>
                                          <p:spTgt spid="188"/>
                                        </p:tgtEl>
                                      </p:cBhvr>
                                    </p:animEffect>
                                    <p:animScale>
                                      <p:cBhvr>
                                        <p:cTn id="179" dur="1000" autoRev="1" fill="hold"/>
                                        <p:tgtEl>
                                          <p:spTgt spid="188"/>
                                        </p:tgtEl>
                                      </p:cBhvr>
                                      <p:by x="105000" y="105000"/>
                                    </p:animScale>
                                  </p:childTnLst>
                                </p:cTn>
                              </p:par>
                              <p:par>
                                <p:cTn id="180" presetID="10" presetClass="entr" presetSubtype="0" repeatCount="indefinite" fill="hold" grpId="0" nodeType="withEffect">
                                  <p:stCondLst>
                                    <p:cond delay="0"/>
                                  </p:stCondLst>
                                  <p:childTnLst>
                                    <p:set>
                                      <p:cBhvr>
                                        <p:cTn id="181" dur="1" fill="hold">
                                          <p:stCondLst>
                                            <p:cond delay="0"/>
                                          </p:stCondLst>
                                        </p:cTn>
                                        <p:tgtEl>
                                          <p:spTgt spid="274"/>
                                        </p:tgtEl>
                                        <p:attrNameLst>
                                          <p:attrName>style.visibility</p:attrName>
                                        </p:attrNameLst>
                                      </p:cBhvr>
                                      <p:to>
                                        <p:strVal val="visible"/>
                                      </p:to>
                                    </p:set>
                                    <p:animEffect transition="in" filter="fade">
                                      <p:cBhvr>
                                        <p:cTn id="182" dur="2000"/>
                                        <p:tgtEl>
                                          <p:spTgt spid="274"/>
                                        </p:tgtEl>
                                      </p:cBhvr>
                                    </p:animEffect>
                                  </p:childTnLst>
                                </p:cTn>
                              </p:par>
                              <p:par>
                                <p:cTn id="183" presetID="10" presetClass="entr" presetSubtype="0" repeatCount="indefinite" fill="hold" grpId="0" nodeType="withEffect">
                                  <p:stCondLst>
                                    <p:cond delay="250"/>
                                  </p:stCondLst>
                                  <p:childTnLst>
                                    <p:set>
                                      <p:cBhvr>
                                        <p:cTn id="184" dur="1" fill="hold">
                                          <p:stCondLst>
                                            <p:cond delay="0"/>
                                          </p:stCondLst>
                                        </p:cTn>
                                        <p:tgtEl>
                                          <p:spTgt spid="275"/>
                                        </p:tgtEl>
                                        <p:attrNameLst>
                                          <p:attrName>style.visibility</p:attrName>
                                        </p:attrNameLst>
                                      </p:cBhvr>
                                      <p:to>
                                        <p:strVal val="visible"/>
                                      </p:to>
                                    </p:set>
                                    <p:animEffect transition="in" filter="fade">
                                      <p:cBhvr>
                                        <p:cTn id="185" dur="2000"/>
                                        <p:tgtEl>
                                          <p:spTgt spid="275"/>
                                        </p:tgtEl>
                                      </p:cBhvr>
                                    </p:animEffect>
                                  </p:childTnLst>
                                </p:cTn>
                              </p:par>
                              <p:par>
                                <p:cTn id="186" presetID="10" presetClass="entr" presetSubtype="0" repeatCount="indefinite" fill="hold" grpId="0" nodeType="withEffect">
                                  <p:stCondLst>
                                    <p:cond delay="500"/>
                                  </p:stCondLst>
                                  <p:childTnLst>
                                    <p:set>
                                      <p:cBhvr>
                                        <p:cTn id="187" dur="1" fill="hold">
                                          <p:stCondLst>
                                            <p:cond delay="0"/>
                                          </p:stCondLst>
                                        </p:cTn>
                                        <p:tgtEl>
                                          <p:spTgt spid="276"/>
                                        </p:tgtEl>
                                        <p:attrNameLst>
                                          <p:attrName>style.visibility</p:attrName>
                                        </p:attrNameLst>
                                      </p:cBhvr>
                                      <p:to>
                                        <p:strVal val="visible"/>
                                      </p:to>
                                    </p:set>
                                    <p:animEffect transition="in" filter="fade">
                                      <p:cBhvr>
                                        <p:cTn id="188" dur="2000"/>
                                        <p:tgtEl>
                                          <p:spTgt spid="276"/>
                                        </p:tgtEl>
                                      </p:cBhvr>
                                    </p:animEffect>
                                  </p:childTnLst>
                                </p:cTn>
                              </p:par>
                              <p:par>
                                <p:cTn id="189" presetID="10" presetClass="entr" presetSubtype="0" repeatCount="indefinite" fill="hold" grpId="0" nodeType="withEffect">
                                  <p:stCondLst>
                                    <p:cond delay="750"/>
                                  </p:stCondLst>
                                  <p:childTnLst>
                                    <p:set>
                                      <p:cBhvr>
                                        <p:cTn id="190" dur="1" fill="hold">
                                          <p:stCondLst>
                                            <p:cond delay="0"/>
                                          </p:stCondLst>
                                        </p:cTn>
                                        <p:tgtEl>
                                          <p:spTgt spid="318"/>
                                        </p:tgtEl>
                                        <p:attrNameLst>
                                          <p:attrName>style.visibility</p:attrName>
                                        </p:attrNameLst>
                                      </p:cBhvr>
                                      <p:to>
                                        <p:strVal val="visible"/>
                                      </p:to>
                                    </p:set>
                                    <p:animEffect transition="in" filter="fade">
                                      <p:cBhvr>
                                        <p:cTn id="191" dur="2000"/>
                                        <p:tgtEl>
                                          <p:spTgt spid="318"/>
                                        </p:tgtEl>
                                      </p:cBhvr>
                                    </p:animEffect>
                                  </p:childTnLst>
                                </p:cTn>
                              </p:par>
                              <p:par>
                                <p:cTn id="192" presetID="10" presetClass="entr" presetSubtype="0" repeatCount="indefinite" fill="hold" grpId="0" nodeType="withEffect">
                                  <p:stCondLst>
                                    <p:cond delay="1000"/>
                                  </p:stCondLst>
                                  <p:childTnLst>
                                    <p:set>
                                      <p:cBhvr>
                                        <p:cTn id="193" dur="1" fill="hold">
                                          <p:stCondLst>
                                            <p:cond delay="0"/>
                                          </p:stCondLst>
                                        </p:cTn>
                                        <p:tgtEl>
                                          <p:spTgt spid="319"/>
                                        </p:tgtEl>
                                        <p:attrNameLst>
                                          <p:attrName>style.visibility</p:attrName>
                                        </p:attrNameLst>
                                      </p:cBhvr>
                                      <p:to>
                                        <p:strVal val="visible"/>
                                      </p:to>
                                    </p:set>
                                    <p:animEffect transition="in" filter="fade">
                                      <p:cBhvr>
                                        <p:cTn id="194" dur="2000"/>
                                        <p:tgtEl>
                                          <p:spTgt spid="319"/>
                                        </p:tgtEl>
                                      </p:cBhvr>
                                    </p:animEffect>
                                  </p:childTnLst>
                                </p:cTn>
                              </p:par>
                              <p:par>
                                <p:cTn id="195" presetID="10" presetClass="entr" presetSubtype="0" repeatCount="indefinite" fill="hold" grpId="0" nodeType="withEffect">
                                  <p:stCondLst>
                                    <p:cond delay="1250"/>
                                  </p:stCondLst>
                                  <p:childTnLst>
                                    <p:set>
                                      <p:cBhvr>
                                        <p:cTn id="196" dur="1" fill="hold">
                                          <p:stCondLst>
                                            <p:cond delay="0"/>
                                          </p:stCondLst>
                                        </p:cTn>
                                        <p:tgtEl>
                                          <p:spTgt spid="320"/>
                                        </p:tgtEl>
                                        <p:attrNameLst>
                                          <p:attrName>style.visibility</p:attrName>
                                        </p:attrNameLst>
                                      </p:cBhvr>
                                      <p:to>
                                        <p:strVal val="visible"/>
                                      </p:to>
                                    </p:set>
                                    <p:animEffect transition="in" filter="fade">
                                      <p:cBhvr>
                                        <p:cTn id="197" dur="2000"/>
                                        <p:tgtEl>
                                          <p:spTgt spid="320"/>
                                        </p:tgtEl>
                                      </p:cBhvr>
                                    </p:animEffect>
                                  </p:childTnLst>
                                </p:cTn>
                              </p:par>
                              <p:par>
                                <p:cTn id="198" presetID="10" presetClass="entr" presetSubtype="0" repeatCount="indefinite" fill="hold" grpId="0" nodeType="withEffect">
                                  <p:stCondLst>
                                    <p:cond delay="1500"/>
                                  </p:stCondLst>
                                  <p:childTnLst>
                                    <p:set>
                                      <p:cBhvr>
                                        <p:cTn id="199" dur="1" fill="hold">
                                          <p:stCondLst>
                                            <p:cond delay="0"/>
                                          </p:stCondLst>
                                        </p:cTn>
                                        <p:tgtEl>
                                          <p:spTgt spid="321"/>
                                        </p:tgtEl>
                                        <p:attrNameLst>
                                          <p:attrName>style.visibility</p:attrName>
                                        </p:attrNameLst>
                                      </p:cBhvr>
                                      <p:to>
                                        <p:strVal val="visible"/>
                                      </p:to>
                                    </p:set>
                                    <p:animEffect transition="in" filter="fade">
                                      <p:cBhvr>
                                        <p:cTn id="200" dur="2000"/>
                                        <p:tgtEl>
                                          <p:spTgt spid="321"/>
                                        </p:tgtEl>
                                      </p:cBhvr>
                                    </p:animEffect>
                                  </p:childTnLst>
                                </p:cTn>
                              </p:par>
                              <p:par>
                                <p:cTn id="201" presetID="10" presetClass="entr" presetSubtype="0" repeatCount="indefinite" fill="hold" grpId="0" nodeType="withEffect">
                                  <p:stCondLst>
                                    <p:cond delay="1750"/>
                                  </p:stCondLst>
                                  <p:childTnLst>
                                    <p:set>
                                      <p:cBhvr>
                                        <p:cTn id="202" dur="1" fill="hold">
                                          <p:stCondLst>
                                            <p:cond delay="0"/>
                                          </p:stCondLst>
                                        </p:cTn>
                                        <p:tgtEl>
                                          <p:spTgt spid="322"/>
                                        </p:tgtEl>
                                        <p:attrNameLst>
                                          <p:attrName>style.visibility</p:attrName>
                                        </p:attrNameLst>
                                      </p:cBhvr>
                                      <p:to>
                                        <p:strVal val="visible"/>
                                      </p:to>
                                    </p:set>
                                    <p:animEffect transition="in" filter="fade">
                                      <p:cBhvr>
                                        <p:cTn id="203" dur="2000"/>
                                        <p:tgtEl>
                                          <p:spTgt spid="322"/>
                                        </p:tgtEl>
                                      </p:cBhvr>
                                    </p:animEffect>
                                  </p:childTnLst>
                                </p:cTn>
                              </p:par>
                              <p:par>
                                <p:cTn id="204" presetID="10" presetClass="entr" presetSubtype="0" repeatCount="indefinite" fill="hold" grpId="0" nodeType="withEffect">
                                  <p:stCondLst>
                                    <p:cond delay="0"/>
                                  </p:stCondLst>
                                  <p:childTnLst>
                                    <p:set>
                                      <p:cBhvr>
                                        <p:cTn id="205" dur="1" fill="hold">
                                          <p:stCondLst>
                                            <p:cond delay="0"/>
                                          </p:stCondLst>
                                        </p:cTn>
                                        <p:tgtEl>
                                          <p:spTgt spid="323"/>
                                        </p:tgtEl>
                                        <p:attrNameLst>
                                          <p:attrName>style.visibility</p:attrName>
                                        </p:attrNameLst>
                                      </p:cBhvr>
                                      <p:to>
                                        <p:strVal val="visible"/>
                                      </p:to>
                                    </p:set>
                                    <p:animEffect transition="in" filter="fade">
                                      <p:cBhvr>
                                        <p:cTn id="206" dur="2000"/>
                                        <p:tgtEl>
                                          <p:spTgt spid="323"/>
                                        </p:tgtEl>
                                      </p:cBhvr>
                                    </p:animEffect>
                                  </p:childTnLst>
                                </p:cTn>
                              </p:par>
                              <p:par>
                                <p:cTn id="207" presetID="10" presetClass="entr" presetSubtype="0" repeatCount="indefinite" fill="hold" grpId="0" nodeType="withEffect">
                                  <p:stCondLst>
                                    <p:cond delay="250"/>
                                  </p:stCondLst>
                                  <p:childTnLst>
                                    <p:set>
                                      <p:cBhvr>
                                        <p:cTn id="208" dur="1" fill="hold">
                                          <p:stCondLst>
                                            <p:cond delay="0"/>
                                          </p:stCondLst>
                                        </p:cTn>
                                        <p:tgtEl>
                                          <p:spTgt spid="324"/>
                                        </p:tgtEl>
                                        <p:attrNameLst>
                                          <p:attrName>style.visibility</p:attrName>
                                        </p:attrNameLst>
                                      </p:cBhvr>
                                      <p:to>
                                        <p:strVal val="visible"/>
                                      </p:to>
                                    </p:set>
                                    <p:animEffect transition="in" filter="fade">
                                      <p:cBhvr>
                                        <p:cTn id="209" dur="2000"/>
                                        <p:tgtEl>
                                          <p:spTgt spid="324"/>
                                        </p:tgtEl>
                                      </p:cBhvr>
                                    </p:animEffect>
                                  </p:childTnLst>
                                </p:cTn>
                              </p:par>
                              <p:par>
                                <p:cTn id="210" presetID="10" presetClass="entr" presetSubtype="0" repeatCount="indefinite" fill="hold" grpId="0" nodeType="withEffect">
                                  <p:stCondLst>
                                    <p:cond delay="500"/>
                                  </p:stCondLst>
                                  <p:childTnLst>
                                    <p:set>
                                      <p:cBhvr>
                                        <p:cTn id="211" dur="1" fill="hold">
                                          <p:stCondLst>
                                            <p:cond delay="0"/>
                                          </p:stCondLst>
                                        </p:cTn>
                                        <p:tgtEl>
                                          <p:spTgt spid="325"/>
                                        </p:tgtEl>
                                        <p:attrNameLst>
                                          <p:attrName>style.visibility</p:attrName>
                                        </p:attrNameLst>
                                      </p:cBhvr>
                                      <p:to>
                                        <p:strVal val="visible"/>
                                      </p:to>
                                    </p:set>
                                    <p:animEffect transition="in" filter="fade">
                                      <p:cBhvr>
                                        <p:cTn id="212" dur="2000"/>
                                        <p:tgtEl>
                                          <p:spTgt spid="325"/>
                                        </p:tgtEl>
                                      </p:cBhvr>
                                    </p:animEffect>
                                  </p:childTnLst>
                                </p:cTn>
                              </p:par>
                              <p:par>
                                <p:cTn id="213" presetID="10" presetClass="entr" presetSubtype="0" repeatCount="indefinite" fill="hold" grpId="0" nodeType="withEffect">
                                  <p:stCondLst>
                                    <p:cond delay="750"/>
                                  </p:stCondLst>
                                  <p:childTnLst>
                                    <p:set>
                                      <p:cBhvr>
                                        <p:cTn id="214" dur="1" fill="hold">
                                          <p:stCondLst>
                                            <p:cond delay="0"/>
                                          </p:stCondLst>
                                        </p:cTn>
                                        <p:tgtEl>
                                          <p:spTgt spid="326"/>
                                        </p:tgtEl>
                                        <p:attrNameLst>
                                          <p:attrName>style.visibility</p:attrName>
                                        </p:attrNameLst>
                                      </p:cBhvr>
                                      <p:to>
                                        <p:strVal val="visible"/>
                                      </p:to>
                                    </p:set>
                                    <p:animEffect transition="in" filter="fade">
                                      <p:cBhvr>
                                        <p:cTn id="215" dur="2000"/>
                                        <p:tgtEl>
                                          <p:spTgt spid="326"/>
                                        </p:tgtEl>
                                      </p:cBhvr>
                                    </p:animEffect>
                                  </p:childTnLst>
                                </p:cTn>
                              </p:par>
                              <p:par>
                                <p:cTn id="216" presetID="10" presetClass="entr" presetSubtype="0" repeatCount="indefinite" fill="hold" grpId="0" nodeType="withEffect">
                                  <p:stCondLst>
                                    <p:cond delay="1000"/>
                                  </p:stCondLst>
                                  <p:childTnLst>
                                    <p:set>
                                      <p:cBhvr>
                                        <p:cTn id="217" dur="1" fill="hold">
                                          <p:stCondLst>
                                            <p:cond delay="0"/>
                                          </p:stCondLst>
                                        </p:cTn>
                                        <p:tgtEl>
                                          <p:spTgt spid="346"/>
                                        </p:tgtEl>
                                        <p:attrNameLst>
                                          <p:attrName>style.visibility</p:attrName>
                                        </p:attrNameLst>
                                      </p:cBhvr>
                                      <p:to>
                                        <p:strVal val="visible"/>
                                      </p:to>
                                    </p:set>
                                    <p:animEffect transition="in" filter="fade">
                                      <p:cBhvr>
                                        <p:cTn id="218" dur="2000"/>
                                        <p:tgtEl>
                                          <p:spTgt spid="346"/>
                                        </p:tgtEl>
                                      </p:cBhvr>
                                    </p:animEffect>
                                  </p:childTnLst>
                                </p:cTn>
                              </p:par>
                              <p:par>
                                <p:cTn id="219" presetID="10" presetClass="entr" presetSubtype="0" repeatCount="indefinite" fill="hold" grpId="0" nodeType="withEffect">
                                  <p:stCondLst>
                                    <p:cond delay="1250"/>
                                  </p:stCondLst>
                                  <p:childTnLst>
                                    <p:set>
                                      <p:cBhvr>
                                        <p:cTn id="220" dur="1" fill="hold">
                                          <p:stCondLst>
                                            <p:cond delay="0"/>
                                          </p:stCondLst>
                                        </p:cTn>
                                        <p:tgtEl>
                                          <p:spTgt spid="347"/>
                                        </p:tgtEl>
                                        <p:attrNameLst>
                                          <p:attrName>style.visibility</p:attrName>
                                        </p:attrNameLst>
                                      </p:cBhvr>
                                      <p:to>
                                        <p:strVal val="visible"/>
                                      </p:to>
                                    </p:set>
                                    <p:animEffect transition="in" filter="fade">
                                      <p:cBhvr>
                                        <p:cTn id="221" dur="2000"/>
                                        <p:tgtEl>
                                          <p:spTgt spid="347"/>
                                        </p:tgtEl>
                                      </p:cBhvr>
                                    </p:animEffect>
                                  </p:childTnLst>
                                </p:cTn>
                              </p:par>
                              <p:par>
                                <p:cTn id="222" presetID="10" presetClass="entr" presetSubtype="0" repeatCount="indefinite" fill="hold" grpId="0" nodeType="withEffect">
                                  <p:stCondLst>
                                    <p:cond delay="1500"/>
                                  </p:stCondLst>
                                  <p:childTnLst>
                                    <p:set>
                                      <p:cBhvr>
                                        <p:cTn id="223" dur="1" fill="hold">
                                          <p:stCondLst>
                                            <p:cond delay="0"/>
                                          </p:stCondLst>
                                        </p:cTn>
                                        <p:tgtEl>
                                          <p:spTgt spid="348"/>
                                        </p:tgtEl>
                                        <p:attrNameLst>
                                          <p:attrName>style.visibility</p:attrName>
                                        </p:attrNameLst>
                                      </p:cBhvr>
                                      <p:to>
                                        <p:strVal val="visible"/>
                                      </p:to>
                                    </p:set>
                                    <p:animEffect transition="in" filter="fade">
                                      <p:cBhvr>
                                        <p:cTn id="224" dur="2000"/>
                                        <p:tgtEl>
                                          <p:spTgt spid="348"/>
                                        </p:tgtEl>
                                      </p:cBhvr>
                                    </p:animEffect>
                                  </p:childTnLst>
                                </p:cTn>
                              </p:par>
                              <p:par>
                                <p:cTn id="225" presetID="10" presetClass="entr" presetSubtype="0" repeatCount="indefinite" fill="hold" grpId="0" nodeType="withEffect">
                                  <p:stCondLst>
                                    <p:cond delay="1750"/>
                                  </p:stCondLst>
                                  <p:childTnLst>
                                    <p:set>
                                      <p:cBhvr>
                                        <p:cTn id="226" dur="1" fill="hold">
                                          <p:stCondLst>
                                            <p:cond delay="0"/>
                                          </p:stCondLst>
                                        </p:cTn>
                                        <p:tgtEl>
                                          <p:spTgt spid="349"/>
                                        </p:tgtEl>
                                        <p:attrNameLst>
                                          <p:attrName>style.visibility</p:attrName>
                                        </p:attrNameLst>
                                      </p:cBhvr>
                                      <p:to>
                                        <p:strVal val="visible"/>
                                      </p:to>
                                    </p:set>
                                    <p:animEffect transition="in" filter="fade">
                                      <p:cBhvr>
                                        <p:cTn id="227" dur="2000"/>
                                        <p:tgtEl>
                                          <p:spTgt spid="349"/>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repeatCount="indefinite" fill="hold" grpId="0" nodeType="clickEffect">
                                  <p:stCondLst>
                                    <p:cond delay="0"/>
                                  </p:stCondLst>
                                  <p:childTnLst>
                                    <p:set>
                                      <p:cBhvr>
                                        <p:cTn id="231" dur="1" fill="hold">
                                          <p:stCondLst>
                                            <p:cond delay="0"/>
                                          </p:stCondLst>
                                        </p:cTn>
                                        <p:tgtEl>
                                          <p:spTgt spid="350"/>
                                        </p:tgtEl>
                                        <p:attrNameLst>
                                          <p:attrName>style.visibility</p:attrName>
                                        </p:attrNameLst>
                                      </p:cBhvr>
                                      <p:to>
                                        <p:strVal val="visible"/>
                                      </p:to>
                                    </p:set>
                                    <p:animEffect transition="in" filter="fade">
                                      <p:cBhvr>
                                        <p:cTn id="232" dur="2000"/>
                                        <p:tgtEl>
                                          <p:spTgt spid="350"/>
                                        </p:tgtEl>
                                      </p:cBhvr>
                                    </p:animEffect>
                                  </p:childTnLst>
                                </p:cTn>
                              </p:par>
                              <p:par>
                                <p:cTn id="233" presetID="10" presetClass="entr" presetSubtype="0" repeatCount="indefinite" fill="hold" grpId="0" nodeType="withEffect">
                                  <p:stCondLst>
                                    <p:cond delay="250"/>
                                  </p:stCondLst>
                                  <p:childTnLst>
                                    <p:set>
                                      <p:cBhvr>
                                        <p:cTn id="234" dur="1" fill="hold">
                                          <p:stCondLst>
                                            <p:cond delay="0"/>
                                          </p:stCondLst>
                                        </p:cTn>
                                        <p:tgtEl>
                                          <p:spTgt spid="359"/>
                                        </p:tgtEl>
                                        <p:attrNameLst>
                                          <p:attrName>style.visibility</p:attrName>
                                        </p:attrNameLst>
                                      </p:cBhvr>
                                      <p:to>
                                        <p:strVal val="visible"/>
                                      </p:to>
                                    </p:set>
                                    <p:animEffect transition="in" filter="fade">
                                      <p:cBhvr>
                                        <p:cTn id="235" dur="2000"/>
                                        <p:tgtEl>
                                          <p:spTgt spid="359"/>
                                        </p:tgtEl>
                                      </p:cBhvr>
                                    </p:animEffect>
                                  </p:childTnLst>
                                </p:cTn>
                              </p:par>
                              <p:par>
                                <p:cTn id="236" presetID="10" presetClass="entr" presetSubtype="0" repeatCount="indefinite" fill="hold" grpId="0" nodeType="withEffect">
                                  <p:stCondLst>
                                    <p:cond delay="500"/>
                                  </p:stCondLst>
                                  <p:childTnLst>
                                    <p:set>
                                      <p:cBhvr>
                                        <p:cTn id="237" dur="1" fill="hold">
                                          <p:stCondLst>
                                            <p:cond delay="0"/>
                                          </p:stCondLst>
                                        </p:cTn>
                                        <p:tgtEl>
                                          <p:spTgt spid="360"/>
                                        </p:tgtEl>
                                        <p:attrNameLst>
                                          <p:attrName>style.visibility</p:attrName>
                                        </p:attrNameLst>
                                      </p:cBhvr>
                                      <p:to>
                                        <p:strVal val="visible"/>
                                      </p:to>
                                    </p:set>
                                    <p:animEffect transition="in" filter="fade">
                                      <p:cBhvr>
                                        <p:cTn id="238" dur="2000"/>
                                        <p:tgtEl>
                                          <p:spTgt spid="360"/>
                                        </p:tgtEl>
                                      </p:cBhvr>
                                    </p:animEffect>
                                  </p:childTnLst>
                                </p:cTn>
                              </p:par>
                              <p:par>
                                <p:cTn id="239" presetID="10" presetClass="entr" presetSubtype="0" repeatCount="indefinite" fill="hold" grpId="0" nodeType="withEffect">
                                  <p:stCondLst>
                                    <p:cond delay="750"/>
                                  </p:stCondLst>
                                  <p:childTnLst>
                                    <p:set>
                                      <p:cBhvr>
                                        <p:cTn id="240" dur="1" fill="hold">
                                          <p:stCondLst>
                                            <p:cond delay="0"/>
                                          </p:stCondLst>
                                        </p:cTn>
                                        <p:tgtEl>
                                          <p:spTgt spid="361"/>
                                        </p:tgtEl>
                                        <p:attrNameLst>
                                          <p:attrName>style.visibility</p:attrName>
                                        </p:attrNameLst>
                                      </p:cBhvr>
                                      <p:to>
                                        <p:strVal val="visible"/>
                                      </p:to>
                                    </p:set>
                                    <p:animEffect transition="in" filter="fade">
                                      <p:cBhvr>
                                        <p:cTn id="241" dur="2000"/>
                                        <p:tgtEl>
                                          <p:spTgt spid="361"/>
                                        </p:tgtEl>
                                      </p:cBhvr>
                                    </p:animEffect>
                                  </p:childTnLst>
                                </p:cTn>
                              </p:par>
                              <p:par>
                                <p:cTn id="242" presetID="10" presetClass="entr" presetSubtype="0" repeatCount="indefinite" fill="hold" grpId="0" nodeType="withEffect">
                                  <p:stCondLst>
                                    <p:cond delay="1000"/>
                                  </p:stCondLst>
                                  <p:childTnLst>
                                    <p:set>
                                      <p:cBhvr>
                                        <p:cTn id="243" dur="1" fill="hold">
                                          <p:stCondLst>
                                            <p:cond delay="0"/>
                                          </p:stCondLst>
                                        </p:cTn>
                                        <p:tgtEl>
                                          <p:spTgt spid="380"/>
                                        </p:tgtEl>
                                        <p:attrNameLst>
                                          <p:attrName>style.visibility</p:attrName>
                                        </p:attrNameLst>
                                      </p:cBhvr>
                                      <p:to>
                                        <p:strVal val="visible"/>
                                      </p:to>
                                    </p:set>
                                    <p:animEffect transition="in" filter="fade">
                                      <p:cBhvr>
                                        <p:cTn id="244" dur="2000"/>
                                        <p:tgtEl>
                                          <p:spTgt spid="380"/>
                                        </p:tgtEl>
                                      </p:cBhvr>
                                    </p:animEffect>
                                  </p:childTnLst>
                                </p:cTn>
                              </p:par>
                              <p:par>
                                <p:cTn id="245" presetID="10" presetClass="entr" presetSubtype="0" repeatCount="indefinite" fill="hold" grpId="0" nodeType="withEffect">
                                  <p:stCondLst>
                                    <p:cond delay="1250"/>
                                  </p:stCondLst>
                                  <p:childTnLst>
                                    <p:set>
                                      <p:cBhvr>
                                        <p:cTn id="246" dur="1" fill="hold">
                                          <p:stCondLst>
                                            <p:cond delay="0"/>
                                          </p:stCondLst>
                                        </p:cTn>
                                        <p:tgtEl>
                                          <p:spTgt spid="381"/>
                                        </p:tgtEl>
                                        <p:attrNameLst>
                                          <p:attrName>style.visibility</p:attrName>
                                        </p:attrNameLst>
                                      </p:cBhvr>
                                      <p:to>
                                        <p:strVal val="visible"/>
                                      </p:to>
                                    </p:set>
                                    <p:animEffect transition="in" filter="fade">
                                      <p:cBhvr>
                                        <p:cTn id="247" dur="2000"/>
                                        <p:tgtEl>
                                          <p:spTgt spid="381"/>
                                        </p:tgtEl>
                                      </p:cBhvr>
                                    </p:animEffect>
                                  </p:childTnLst>
                                </p:cTn>
                              </p:par>
                              <p:par>
                                <p:cTn id="248" presetID="10" presetClass="entr" presetSubtype="0" repeatCount="indefinite" fill="hold" grpId="0" nodeType="withEffect">
                                  <p:stCondLst>
                                    <p:cond delay="1500"/>
                                  </p:stCondLst>
                                  <p:childTnLst>
                                    <p:set>
                                      <p:cBhvr>
                                        <p:cTn id="249" dur="1" fill="hold">
                                          <p:stCondLst>
                                            <p:cond delay="0"/>
                                          </p:stCondLst>
                                        </p:cTn>
                                        <p:tgtEl>
                                          <p:spTgt spid="382"/>
                                        </p:tgtEl>
                                        <p:attrNameLst>
                                          <p:attrName>style.visibility</p:attrName>
                                        </p:attrNameLst>
                                      </p:cBhvr>
                                      <p:to>
                                        <p:strVal val="visible"/>
                                      </p:to>
                                    </p:set>
                                    <p:animEffect transition="in" filter="fade">
                                      <p:cBhvr>
                                        <p:cTn id="250" dur="2000"/>
                                        <p:tgtEl>
                                          <p:spTgt spid="382"/>
                                        </p:tgtEl>
                                      </p:cBhvr>
                                    </p:animEffect>
                                  </p:childTnLst>
                                </p:cTn>
                              </p:par>
                              <p:par>
                                <p:cTn id="251" presetID="10" presetClass="entr" presetSubtype="0" repeatCount="indefinite" fill="hold" grpId="0" nodeType="withEffect">
                                  <p:stCondLst>
                                    <p:cond delay="1750"/>
                                  </p:stCondLst>
                                  <p:childTnLst>
                                    <p:set>
                                      <p:cBhvr>
                                        <p:cTn id="252" dur="1" fill="hold">
                                          <p:stCondLst>
                                            <p:cond delay="0"/>
                                          </p:stCondLst>
                                        </p:cTn>
                                        <p:tgtEl>
                                          <p:spTgt spid="383"/>
                                        </p:tgtEl>
                                        <p:attrNameLst>
                                          <p:attrName>style.visibility</p:attrName>
                                        </p:attrNameLst>
                                      </p:cBhvr>
                                      <p:to>
                                        <p:strVal val="visible"/>
                                      </p:to>
                                    </p:set>
                                    <p:animEffect transition="in" filter="fade">
                                      <p:cBhvr>
                                        <p:cTn id="253" dur="2000"/>
                                        <p:tgtEl>
                                          <p:spTgt spid="383"/>
                                        </p:tgtEl>
                                      </p:cBhvr>
                                    </p:animEffect>
                                  </p:childTnLst>
                                </p:cTn>
                              </p:par>
                              <p:par>
                                <p:cTn id="254" presetID="26" presetClass="emph" presetSubtype="0" repeatCount="indefinite" fill="hold" nodeType="withEffect">
                                  <p:stCondLst>
                                    <p:cond delay="1750"/>
                                  </p:stCondLst>
                                  <p:childTnLst>
                                    <p:animEffect transition="out" filter="fade">
                                      <p:cBhvr>
                                        <p:cTn id="255" dur="2000" tmFilter="0, 0; .2, .5; .8, .5; 1, 0"/>
                                        <p:tgtEl>
                                          <p:spTgt spid="189"/>
                                        </p:tgtEl>
                                      </p:cBhvr>
                                    </p:animEffect>
                                    <p:animScale>
                                      <p:cBhvr>
                                        <p:cTn id="256" dur="1000" autoRev="1" fill="hold"/>
                                        <p:tgtEl>
                                          <p:spTgt spid="189"/>
                                        </p:tgtEl>
                                      </p:cBhvr>
                                      <p:by x="105000" y="105000"/>
                                    </p:animScale>
                                  </p:childTnLst>
                                </p:cTn>
                              </p:par>
                              <p:par>
                                <p:cTn id="257" presetID="26" presetClass="emph" presetSubtype="0" repeatCount="indefinite" fill="hold" grpId="0" nodeType="withEffect">
                                  <p:stCondLst>
                                    <p:cond delay="1750"/>
                                  </p:stCondLst>
                                  <p:childTnLst>
                                    <p:animEffect transition="out" filter="fade">
                                      <p:cBhvr>
                                        <p:cTn id="258" dur="2000" tmFilter="0, 0; .2, .5; .8, .5; 1, 0"/>
                                        <p:tgtEl>
                                          <p:spTgt spid="190"/>
                                        </p:tgtEl>
                                      </p:cBhvr>
                                    </p:animEffect>
                                    <p:animScale>
                                      <p:cBhvr>
                                        <p:cTn id="259" dur="1000" autoRev="1" fill="hold"/>
                                        <p:tgtEl>
                                          <p:spTgt spid="190"/>
                                        </p:tgtEl>
                                      </p:cBhvr>
                                      <p:by x="105000" y="105000"/>
                                    </p:animScale>
                                  </p:childTnLst>
                                </p:cTn>
                              </p:par>
                              <p:par>
                                <p:cTn id="260" presetID="10" presetClass="entr" presetSubtype="0" repeatCount="indefinite" fill="hold" grpId="0" nodeType="withEffect">
                                  <p:stCondLst>
                                    <p:cond delay="0"/>
                                  </p:stCondLst>
                                  <p:childTnLst>
                                    <p:set>
                                      <p:cBhvr>
                                        <p:cTn id="261" dur="1" fill="hold">
                                          <p:stCondLst>
                                            <p:cond delay="0"/>
                                          </p:stCondLst>
                                        </p:cTn>
                                        <p:tgtEl>
                                          <p:spTgt spid="385"/>
                                        </p:tgtEl>
                                        <p:attrNameLst>
                                          <p:attrName>style.visibility</p:attrName>
                                        </p:attrNameLst>
                                      </p:cBhvr>
                                      <p:to>
                                        <p:strVal val="visible"/>
                                      </p:to>
                                    </p:set>
                                    <p:animEffect transition="in" filter="fade">
                                      <p:cBhvr>
                                        <p:cTn id="262" dur="2000"/>
                                        <p:tgtEl>
                                          <p:spTgt spid="385"/>
                                        </p:tgtEl>
                                      </p:cBhvr>
                                    </p:animEffect>
                                  </p:childTnLst>
                                </p:cTn>
                              </p:par>
                              <p:par>
                                <p:cTn id="263" presetID="10" presetClass="entr" presetSubtype="0" repeatCount="indefinite" fill="hold" grpId="0" nodeType="withEffect">
                                  <p:stCondLst>
                                    <p:cond delay="250"/>
                                  </p:stCondLst>
                                  <p:childTnLst>
                                    <p:set>
                                      <p:cBhvr>
                                        <p:cTn id="264" dur="1" fill="hold">
                                          <p:stCondLst>
                                            <p:cond delay="0"/>
                                          </p:stCondLst>
                                        </p:cTn>
                                        <p:tgtEl>
                                          <p:spTgt spid="386"/>
                                        </p:tgtEl>
                                        <p:attrNameLst>
                                          <p:attrName>style.visibility</p:attrName>
                                        </p:attrNameLst>
                                      </p:cBhvr>
                                      <p:to>
                                        <p:strVal val="visible"/>
                                      </p:to>
                                    </p:set>
                                    <p:animEffect transition="in" filter="fade">
                                      <p:cBhvr>
                                        <p:cTn id="265" dur="2000"/>
                                        <p:tgtEl>
                                          <p:spTgt spid="386"/>
                                        </p:tgtEl>
                                      </p:cBhvr>
                                    </p:animEffect>
                                  </p:childTnLst>
                                </p:cTn>
                              </p:par>
                              <p:par>
                                <p:cTn id="266" presetID="10" presetClass="entr" presetSubtype="0" repeatCount="indefinite" fill="hold" grpId="0" nodeType="withEffect">
                                  <p:stCondLst>
                                    <p:cond delay="500"/>
                                  </p:stCondLst>
                                  <p:childTnLst>
                                    <p:set>
                                      <p:cBhvr>
                                        <p:cTn id="267" dur="1" fill="hold">
                                          <p:stCondLst>
                                            <p:cond delay="0"/>
                                          </p:stCondLst>
                                        </p:cTn>
                                        <p:tgtEl>
                                          <p:spTgt spid="387"/>
                                        </p:tgtEl>
                                        <p:attrNameLst>
                                          <p:attrName>style.visibility</p:attrName>
                                        </p:attrNameLst>
                                      </p:cBhvr>
                                      <p:to>
                                        <p:strVal val="visible"/>
                                      </p:to>
                                    </p:set>
                                    <p:animEffect transition="in" filter="fade">
                                      <p:cBhvr>
                                        <p:cTn id="268" dur="2000"/>
                                        <p:tgtEl>
                                          <p:spTgt spid="387"/>
                                        </p:tgtEl>
                                      </p:cBhvr>
                                    </p:animEffect>
                                  </p:childTnLst>
                                </p:cTn>
                              </p:par>
                              <p:par>
                                <p:cTn id="269" presetID="10" presetClass="entr" presetSubtype="0" repeatCount="indefinite" fill="hold" grpId="0" nodeType="withEffect">
                                  <p:stCondLst>
                                    <p:cond delay="750"/>
                                  </p:stCondLst>
                                  <p:childTnLst>
                                    <p:set>
                                      <p:cBhvr>
                                        <p:cTn id="270" dur="1" fill="hold">
                                          <p:stCondLst>
                                            <p:cond delay="0"/>
                                          </p:stCondLst>
                                        </p:cTn>
                                        <p:tgtEl>
                                          <p:spTgt spid="388"/>
                                        </p:tgtEl>
                                        <p:attrNameLst>
                                          <p:attrName>style.visibility</p:attrName>
                                        </p:attrNameLst>
                                      </p:cBhvr>
                                      <p:to>
                                        <p:strVal val="visible"/>
                                      </p:to>
                                    </p:set>
                                    <p:animEffect transition="in" filter="fade">
                                      <p:cBhvr>
                                        <p:cTn id="271" dur="2000"/>
                                        <p:tgtEl>
                                          <p:spTgt spid="388"/>
                                        </p:tgtEl>
                                      </p:cBhvr>
                                    </p:animEffect>
                                  </p:childTnLst>
                                </p:cTn>
                              </p:par>
                              <p:par>
                                <p:cTn id="272" presetID="10" presetClass="entr" presetSubtype="0" repeatCount="indefinite" fill="hold" grpId="0" nodeType="withEffect">
                                  <p:stCondLst>
                                    <p:cond delay="1000"/>
                                  </p:stCondLst>
                                  <p:childTnLst>
                                    <p:set>
                                      <p:cBhvr>
                                        <p:cTn id="273" dur="1" fill="hold">
                                          <p:stCondLst>
                                            <p:cond delay="0"/>
                                          </p:stCondLst>
                                        </p:cTn>
                                        <p:tgtEl>
                                          <p:spTgt spid="389"/>
                                        </p:tgtEl>
                                        <p:attrNameLst>
                                          <p:attrName>style.visibility</p:attrName>
                                        </p:attrNameLst>
                                      </p:cBhvr>
                                      <p:to>
                                        <p:strVal val="visible"/>
                                      </p:to>
                                    </p:set>
                                    <p:animEffect transition="in" filter="fade">
                                      <p:cBhvr>
                                        <p:cTn id="274" dur="2000"/>
                                        <p:tgtEl>
                                          <p:spTgt spid="389"/>
                                        </p:tgtEl>
                                      </p:cBhvr>
                                    </p:animEffect>
                                  </p:childTnLst>
                                </p:cTn>
                              </p:par>
                              <p:par>
                                <p:cTn id="275" presetID="10" presetClass="entr" presetSubtype="0" repeatCount="indefinite" fill="hold" grpId="0" nodeType="withEffect">
                                  <p:stCondLst>
                                    <p:cond delay="1250"/>
                                  </p:stCondLst>
                                  <p:childTnLst>
                                    <p:set>
                                      <p:cBhvr>
                                        <p:cTn id="276" dur="1" fill="hold">
                                          <p:stCondLst>
                                            <p:cond delay="0"/>
                                          </p:stCondLst>
                                        </p:cTn>
                                        <p:tgtEl>
                                          <p:spTgt spid="390"/>
                                        </p:tgtEl>
                                        <p:attrNameLst>
                                          <p:attrName>style.visibility</p:attrName>
                                        </p:attrNameLst>
                                      </p:cBhvr>
                                      <p:to>
                                        <p:strVal val="visible"/>
                                      </p:to>
                                    </p:set>
                                    <p:animEffect transition="in" filter="fade">
                                      <p:cBhvr>
                                        <p:cTn id="277" dur="2000"/>
                                        <p:tgtEl>
                                          <p:spTgt spid="390"/>
                                        </p:tgtEl>
                                      </p:cBhvr>
                                    </p:animEffect>
                                  </p:childTnLst>
                                </p:cTn>
                              </p:par>
                              <p:par>
                                <p:cTn id="278" presetID="10" presetClass="entr" presetSubtype="0" repeatCount="indefinite" fill="hold" grpId="0" nodeType="withEffect">
                                  <p:stCondLst>
                                    <p:cond delay="1500"/>
                                  </p:stCondLst>
                                  <p:childTnLst>
                                    <p:set>
                                      <p:cBhvr>
                                        <p:cTn id="279" dur="1" fill="hold">
                                          <p:stCondLst>
                                            <p:cond delay="0"/>
                                          </p:stCondLst>
                                        </p:cTn>
                                        <p:tgtEl>
                                          <p:spTgt spid="391"/>
                                        </p:tgtEl>
                                        <p:attrNameLst>
                                          <p:attrName>style.visibility</p:attrName>
                                        </p:attrNameLst>
                                      </p:cBhvr>
                                      <p:to>
                                        <p:strVal val="visible"/>
                                      </p:to>
                                    </p:set>
                                    <p:animEffect transition="in" filter="fade">
                                      <p:cBhvr>
                                        <p:cTn id="280" dur="2000"/>
                                        <p:tgtEl>
                                          <p:spTgt spid="391"/>
                                        </p:tgtEl>
                                      </p:cBhvr>
                                    </p:animEffect>
                                  </p:childTnLst>
                                </p:cTn>
                              </p:par>
                              <p:par>
                                <p:cTn id="281" presetID="10" presetClass="entr" presetSubtype="0" repeatCount="indefinite" fill="hold" grpId="0" nodeType="withEffect">
                                  <p:stCondLst>
                                    <p:cond delay="1750"/>
                                  </p:stCondLst>
                                  <p:childTnLst>
                                    <p:set>
                                      <p:cBhvr>
                                        <p:cTn id="282" dur="1" fill="hold">
                                          <p:stCondLst>
                                            <p:cond delay="0"/>
                                          </p:stCondLst>
                                        </p:cTn>
                                        <p:tgtEl>
                                          <p:spTgt spid="392"/>
                                        </p:tgtEl>
                                        <p:attrNameLst>
                                          <p:attrName>style.visibility</p:attrName>
                                        </p:attrNameLst>
                                      </p:cBhvr>
                                      <p:to>
                                        <p:strVal val="visible"/>
                                      </p:to>
                                    </p:set>
                                    <p:animEffect transition="in" filter="fade">
                                      <p:cBhvr>
                                        <p:cTn id="283" dur="2000"/>
                                        <p:tgtEl>
                                          <p:spTgt spid="392"/>
                                        </p:tgtEl>
                                      </p:cBhvr>
                                    </p:animEffect>
                                  </p:childTnLst>
                                </p:cTn>
                              </p:par>
                            </p:childTnLst>
                          </p:cTn>
                        </p:par>
                      </p:childTnLst>
                    </p:cTn>
                  </p:par>
                  <p:par>
                    <p:cTn id="284" fill="hold">
                      <p:stCondLst>
                        <p:cond delay="indefinite"/>
                      </p:stCondLst>
                      <p:childTnLst>
                        <p:par>
                          <p:cTn id="285" fill="hold">
                            <p:stCondLst>
                              <p:cond delay="0"/>
                            </p:stCondLst>
                            <p:childTnLst>
                              <p:par>
                                <p:cTn id="286" presetID="10" presetClass="entr" presetSubtype="0" repeatCount="indefinite" fill="hold" grpId="0" nodeType="clickEffect">
                                  <p:stCondLst>
                                    <p:cond delay="0"/>
                                  </p:stCondLst>
                                  <p:childTnLst>
                                    <p:set>
                                      <p:cBhvr>
                                        <p:cTn id="287" dur="1" fill="hold">
                                          <p:stCondLst>
                                            <p:cond delay="0"/>
                                          </p:stCondLst>
                                        </p:cTn>
                                        <p:tgtEl>
                                          <p:spTgt spid="393"/>
                                        </p:tgtEl>
                                        <p:attrNameLst>
                                          <p:attrName>style.visibility</p:attrName>
                                        </p:attrNameLst>
                                      </p:cBhvr>
                                      <p:to>
                                        <p:strVal val="visible"/>
                                      </p:to>
                                    </p:set>
                                    <p:animEffect transition="in" filter="fade">
                                      <p:cBhvr>
                                        <p:cTn id="288" dur="2000"/>
                                        <p:tgtEl>
                                          <p:spTgt spid="393"/>
                                        </p:tgtEl>
                                      </p:cBhvr>
                                    </p:animEffect>
                                  </p:childTnLst>
                                </p:cTn>
                              </p:par>
                              <p:par>
                                <p:cTn id="289" presetID="10" presetClass="entr" presetSubtype="0" repeatCount="indefinite" fill="hold" grpId="0" nodeType="withEffect">
                                  <p:stCondLst>
                                    <p:cond delay="250"/>
                                  </p:stCondLst>
                                  <p:childTnLst>
                                    <p:set>
                                      <p:cBhvr>
                                        <p:cTn id="290" dur="1" fill="hold">
                                          <p:stCondLst>
                                            <p:cond delay="0"/>
                                          </p:stCondLst>
                                        </p:cTn>
                                        <p:tgtEl>
                                          <p:spTgt spid="396"/>
                                        </p:tgtEl>
                                        <p:attrNameLst>
                                          <p:attrName>style.visibility</p:attrName>
                                        </p:attrNameLst>
                                      </p:cBhvr>
                                      <p:to>
                                        <p:strVal val="visible"/>
                                      </p:to>
                                    </p:set>
                                    <p:animEffect transition="in" filter="fade">
                                      <p:cBhvr>
                                        <p:cTn id="291" dur="2000"/>
                                        <p:tgtEl>
                                          <p:spTgt spid="396"/>
                                        </p:tgtEl>
                                      </p:cBhvr>
                                    </p:animEffect>
                                  </p:childTnLst>
                                </p:cTn>
                              </p:par>
                              <p:par>
                                <p:cTn id="292" presetID="10" presetClass="entr" presetSubtype="0" repeatCount="indefinite" fill="hold" grpId="0" nodeType="withEffect">
                                  <p:stCondLst>
                                    <p:cond delay="500"/>
                                  </p:stCondLst>
                                  <p:childTnLst>
                                    <p:set>
                                      <p:cBhvr>
                                        <p:cTn id="293" dur="1" fill="hold">
                                          <p:stCondLst>
                                            <p:cond delay="0"/>
                                          </p:stCondLst>
                                        </p:cTn>
                                        <p:tgtEl>
                                          <p:spTgt spid="397"/>
                                        </p:tgtEl>
                                        <p:attrNameLst>
                                          <p:attrName>style.visibility</p:attrName>
                                        </p:attrNameLst>
                                      </p:cBhvr>
                                      <p:to>
                                        <p:strVal val="visible"/>
                                      </p:to>
                                    </p:set>
                                    <p:animEffect transition="in" filter="fade">
                                      <p:cBhvr>
                                        <p:cTn id="294" dur="2000"/>
                                        <p:tgtEl>
                                          <p:spTgt spid="397"/>
                                        </p:tgtEl>
                                      </p:cBhvr>
                                    </p:animEffect>
                                  </p:childTnLst>
                                </p:cTn>
                              </p:par>
                              <p:par>
                                <p:cTn id="295" presetID="10" presetClass="entr" presetSubtype="0" repeatCount="indefinite" fill="hold" grpId="0" nodeType="withEffect">
                                  <p:stCondLst>
                                    <p:cond delay="750"/>
                                  </p:stCondLst>
                                  <p:childTnLst>
                                    <p:set>
                                      <p:cBhvr>
                                        <p:cTn id="296" dur="1" fill="hold">
                                          <p:stCondLst>
                                            <p:cond delay="0"/>
                                          </p:stCondLst>
                                        </p:cTn>
                                        <p:tgtEl>
                                          <p:spTgt spid="398"/>
                                        </p:tgtEl>
                                        <p:attrNameLst>
                                          <p:attrName>style.visibility</p:attrName>
                                        </p:attrNameLst>
                                      </p:cBhvr>
                                      <p:to>
                                        <p:strVal val="visible"/>
                                      </p:to>
                                    </p:set>
                                    <p:animEffect transition="in" filter="fade">
                                      <p:cBhvr>
                                        <p:cTn id="297" dur="2000"/>
                                        <p:tgtEl>
                                          <p:spTgt spid="398"/>
                                        </p:tgtEl>
                                      </p:cBhvr>
                                    </p:animEffect>
                                  </p:childTnLst>
                                </p:cTn>
                              </p:par>
                              <p:par>
                                <p:cTn id="298" presetID="10" presetClass="entr" presetSubtype="0" repeatCount="indefinite" fill="hold" grpId="0" nodeType="withEffect">
                                  <p:stCondLst>
                                    <p:cond delay="1000"/>
                                  </p:stCondLst>
                                  <p:childTnLst>
                                    <p:set>
                                      <p:cBhvr>
                                        <p:cTn id="299" dur="1" fill="hold">
                                          <p:stCondLst>
                                            <p:cond delay="0"/>
                                          </p:stCondLst>
                                        </p:cTn>
                                        <p:tgtEl>
                                          <p:spTgt spid="399"/>
                                        </p:tgtEl>
                                        <p:attrNameLst>
                                          <p:attrName>style.visibility</p:attrName>
                                        </p:attrNameLst>
                                      </p:cBhvr>
                                      <p:to>
                                        <p:strVal val="visible"/>
                                      </p:to>
                                    </p:set>
                                    <p:animEffect transition="in" filter="fade">
                                      <p:cBhvr>
                                        <p:cTn id="300" dur="2000"/>
                                        <p:tgtEl>
                                          <p:spTgt spid="399"/>
                                        </p:tgtEl>
                                      </p:cBhvr>
                                    </p:animEffect>
                                  </p:childTnLst>
                                </p:cTn>
                              </p:par>
                              <p:par>
                                <p:cTn id="301" presetID="10" presetClass="entr" presetSubtype="0" repeatCount="indefinite" fill="hold" grpId="0" nodeType="withEffect">
                                  <p:stCondLst>
                                    <p:cond delay="1250"/>
                                  </p:stCondLst>
                                  <p:childTnLst>
                                    <p:set>
                                      <p:cBhvr>
                                        <p:cTn id="302" dur="1" fill="hold">
                                          <p:stCondLst>
                                            <p:cond delay="0"/>
                                          </p:stCondLst>
                                        </p:cTn>
                                        <p:tgtEl>
                                          <p:spTgt spid="400"/>
                                        </p:tgtEl>
                                        <p:attrNameLst>
                                          <p:attrName>style.visibility</p:attrName>
                                        </p:attrNameLst>
                                      </p:cBhvr>
                                      <p:to>
                                        <p:strVal val="visible"/>
                                      </p:to>
                                    </p:set>
                                    <p:animEffect transition="in" filter="fade">
                                      <p:cBhvr>
                                        <p:cTn id="303" dur="2000"/>
                                        <p:tgtEl>
                                          <p:spTgt spid="400"/>
                                        </p:tgtEl>
                                      </p:cBhvr>
                                    </p:animEffect>
                                  </p:childTnLst>
                                </p:cTn>
                              </p:par>
                              <p:par>
                                <p:cTn id="304" presetID="10" presetClass="entr" presetSubtype="0" repeatCount="indefinite" fill="hold" grpId="0" nodeType="withEffect">
                                  <p:stCondLst>
                                    <p:cond delay="1500"/>
                                  </p:stCondLst>
                                  <p:childTnLst>
                                    <p:set>
                                      <p:cBhvr>
                                        <p:cTn id="305" dur="1" fill="hold">
                                          <p:stCondLst>
                                            <p:cond delay="0"/>
                                          </p:stCondLst>
                                        </p:cTn>
                                        <p:tgtEl>
                                          <p:spTgt spid="401"/>
                                        </p:tgtEl>
                                        <p:attrNameLst>
                                          <p:attrName>style.visibility</p:attrName>
                                        </p:attrNameLst>
                                      </p:cBhvr>
                                      <p:to>
                                        <p:strVal val="visible"/>
                                      </p:to>
                                    </p:set>
                                    <p:animEffect transition="in" filter="fade">
                                      <p:cBhvr>
                                        <p:cTn id="306" dur="2000"/>
                                        <p:tgtEl>
                                          <p:spTgt spid="401"/>
                                        </p:tgtEl>
                                      </p:cBhvr>
                                    </p:animEffect>
                                  </p:childTnLst>
                                </p:cTn>
                              </p:par>
                              <p:par>
                                <p:cTn id="307" presetID="10" presetClass="entr" presetSubtype="0" repeatCount="indefinite" fill="hold" grpId="0" nodeType="withEffect">
                                  <p:stCondLst>
                                    <p:cond delay="1750"/>
                                  </p:stCondLst>
                                  <p:childTnLst>
                                    <p:set>
                                      <p:cBhvr>
                                        <p:cTn id="308" dur="1" fill="hold">
                                          <p:stCondLst>
                                            <p:cond delay="0"/>
                                          </p:stCondLst>
                                        </p:cTn>
                                        <p:tgtEl>
                                          <p:spTgt spid="402"/>
                                        </p:tgtEl>
                                        <p:attrNameLst>
                                          <p:attrName>style.visibility</p:attrName>
                                        </p:attrNameLst>
                                      </p:cBhvr>
                                      <p:to>
                                        <p:strVal val="visible"/>
                                      </p:to>
                                    </p:set>
                                    <p:animEffect transition="in" filter="fade">
                                      <p:cBhvr>
                                        <p:cTn id="309" dur="2000"/>
                                        <p:tgtEl>
                                          <p:spTgt spid="402"/>
                                        </p:tgtEl>
                                      </p:cBhvr>
                                    </p:animEffect>
                                  </p:childTnLst>
                                </p:cTn>
                              </p:par>
                              <p:par>
                                <p:cTn id="310" presetID="6" presetClass="emph" presetSubtype="0" repeatCount="indefinite" autoRev="1" fill="hold" nodeType="withEffect">
                                  <p:stCondLst>
                                    <p:cond delay="2000"/>
                                  </p:stCondLst>
                                  <p:childTnLst>
                                    <p:animScale>
                                      <p:cBhvr>
                                        <p:cTn id="311" dur="2000" fill="hold"/>
                                        <p:tgtEl>
                                          <p:spTgt spid="174"/>
                                        </p:tgtEl>
                                      </p:cBhvr>
                                      <p:by x="150000" y="150000"/>
                                    </p:animScale>
                                  </p:childTnLst>
                                </p:cTn>
                              </p:par>
                              <p:par>
                                <p:cTn id="312" presetID="10" presetClass="entr" presetSubtype="0" repeatCount="indefinite" fill="hold" grpId="0" nodeType="withEffect">
                                  <p:stCondLst>
                                    <p:cond delay="0"/>
                                  </p:stCondLst>
                                  <p:childTnLst>
                                    <p:set>
                                      <p:cBhvr>
                                        <p:cTn id="313" dur="1" fill="hold">
                                          <p:stCondLst>
                                            <p:cond delay="0"/>
                                          </p:stCondLst>
                                        </p:cTn>
                                        <p:tgtEl>
                                          <p:spTgt spid="403"/>
                                        </p:tgtEl>
                                        <p:attrNameLst>
                                          <p:attrName>style.visibility</p:attrName>
                                        </p:attrNameLst>
                                      </p:cBhvr>
                                      <p:to>
                                        <p:strVal val="visible"/>
                                      </p:to>
                                    </p:set>
                                    <p:animEffect transition="in" filter="fade">
                                      <p:cBhvr>
                                        <p:cTn id="314" dur="2000"/>
                                        <p:tgtEl>
                                          <p:spTgt spid="403"/>
                                        </p:tgtEl>
                                      </p:cBhvr>
                                    </p:animEffect>
                                  </p:childTnLst>
                                </p:cTn>
                              </p:par>
                              <p:par>
                                <p:cTn id="315" presetID="10" presetClass="entr" presetSubtype="0" repeatCount="indefinite" fill="hold" grpId="0" nodeType="withEffect">
                                  <p:stCondLst>
                                    <p:cond delay="250"/>
                                  </p:stCondLst>
                                  <p:childTnLst>
                                    <p:set>
                                      <p:cBhvr>
                                        <p:cTn id="316" dur="1" fill="hold">
                                          <p:stCondLst>
                                            <p:cond delay="0"/>
                                          </p:stCondLst>
                                        </p:cTn>
                                        <p:tgtEl>
                                          <p:spTgt spid="404"/>
                                        </p:tgtEl>
                                        <p:attrNameLst>
                                          <p:attrName>style.visibility</p:attrName>
                                        </p:attrNameLst>
                                      </p:cBhvr>
                                      <p:to>
                                        <p:strVal val="visible"/>
                                      </p:to>
                                    </p:set>
                                    <p:animEffect transition="in" filter="fade">
                                      <p:cBhvr>
                                        <p:cTn id="317" dur="2000"/>
                                        <p:tgtEl>
                                          <p:spTgt spid="404"/>
                                        </p:tgtEl>
                                      </p:cBhvr>
                                    </p:animEffect>
                                  </p:childTnLst>
                                </p:cTn>
                              </p:par>
                              <p:par>
                                <p:cTn id="318" presetID="10" presetClass="entr" presetSubtype="0" repeatCount="indefinite" fill="hold" grpId="0" nodeType="withEffect">
                                  <p:stCondLst>
                                    <p:cond delay="500"/>
                                  </p:stCondLst>
                                  <p:childTnLst>
                                    <p:set>
                                      <p:cBhvr>
                                        <p:cTn id="319" dur="1" fill="hold">
                                          <p:stCondLst>
                                            <p:cond delay="0"/>
                                          </p:stCondLst>
                                        </p:cTn>
                                        <p:tgtEl>
                                          <p:spTgt spid="405"/>
                                        </p:tgtEl>
                                        <p:attrNameLst>
                                          <p:attrName>style.visibility</p:attrName>
                                        </p:attrNameLst>
                                      </p:cBhvr>
                                      <p:to>
                                        <p:strVal val="visible"/>
                                      </p:to>
                                    </p:set>
                                    <p:animEffect transition="in" filter="fade">
                                      <p:cBhvr>
                                        <p:cTn id="320" dur="2000"/>
                                        <p:tgtEl>
                                          <p:spTgt spid="405"/>
                                        </p:tgtEl>
                                      </p:cBhvr>
                                    </p:animEffect>
                                  </p:childTnLst>
                                </p:cTn>
                              </p:par>
                              <p:par>
                                <p:cTn id="321" presetID="10" presetClass="entr" presetSubtype="0" repeatCount="indefinite" fill="hold" grpId="0" nodeType="withEffect">
                                  <p:stCondLst>
                                    <p:cond delay="750"/>
                                  </p:stCondLst>
                                  <p:childTnLst>
                                    <p:set>
                                      <p:cBhvr>
                                        <p:cTn id="322" dur="1" fill="hold">
                                          <p:stCondLst>
                                            <p:cond delay="0"/>
                                          </p:stCondLst>
                                        </p:cTn>
                                        <p:tgtEl>
                                          <p:spTgt spid="406"/>
                                        </p:tgtEl>
                                        <p:attrNameLst>
                                          <p:attrName>style.visibility</p:attrName>
                                        </p:attrNameLst>
                                      </p:cBhvr>
                                      <p:to>
                                        <p:strVal val="visible"/>
                                      </p:to>
                                    </p:set>
                                    <p:animEffect transition="in" filter="fade">
                                      <p:cBhvr>
                                        <p:cTn id="323" dur="2000"/>
                                        <p:tgtEl>
                                          <p:spTgt spid="406"/>
                                        </p:tgtEl>
                                      </p:cBhvr>
                                    </p:animEffect>
                                  </p:childTnLst>
                                </p:cTn>
                              </p:par>
                              <p:par>
                                <p:cTn id="324" presetID="10" presetClass="entr" presetSubtype="0" repeatCount="indefinite" fill="hold" grpId="0" nodeType="withEffect">
                                  <p:stCondLst>
                                    <p:cond delay="1000"/>
                                  </p:stCondLst>
                                  <p:childTnLst>
                                    <p:set>
                                      <p:cBhvr>
                                        <p:cTn id="325" dur="1" fill="hold">
                                          <p:stCondLst>
                                            <p:cond delay="0"/>
                                          </p:stCondLst>
                                        </p:cTn>
                                        <p:tgtEl>
                                          <p:spTgt spid="407"/>
                                        </p:tgtEl>
                                        <p:attrNameLst>
                                          <p:attrName>style.visibility</p:attrName>
                                        </p:attrNameLst>
                                      </p:cBhvr>
                                      <p:to>
                                        <p:strVal val="visible"/>
                                      </p:to>
                                    </p:set>
                                    <p:animEffect transition="in" filter="fade">
                                      <p:cBhvr>
                                        <p:cTn id="326" dur="2000"/>
                                        <p:tgtEl>
                                          <p:spTgt spid="407"/>
                                        </p:tgtEl>
                                      </p:cBhvr>
                                    </p:animEffect>
                                  </p:childTnLst>
                                </p:cTn>
                              </p:par>
                              <p:par>
                                <p:cTn id="327" presetID="10" presetClass="entr" presetSubtype="0" repeatCount="indefinite" fill="hold" grpId="0" nodeType="withEffect">
                                  <p:stCondLst>
                                    <p:cond delay="1250"/>
                                  </p:stCondLst>
                                  <p:childTnLst>
                                    <p:set>
                                      <p:cBhvr>
                                        <p:cTn id="328" dur="1" fill="hold">
                                          <p:stCondLst>
                                            <p:cond delay="0"/>
                                          </p:stCondLst>
                                        </p:cTn>
                                        <p:tgtEl>
                                          <p:spTgt spid="408"/>
                                        </p:tgtEl>
                                        <p:attrNameLst>
                                          <p:attrName>style.visibility</p:attrName>
                                        </p:attrNameLst>
                                      </p:cBhvr>
                                      <p:to>
                                        <p:strVal val="visible"/>
                                      </p:to>
                                    </p:set>
                                    <p:animEffect transition="in" filter="fade">
                                      <p:cBhvr>
                                        <p:cTn id="329" dur="2000"/>
                                        <p:tgtEl>
                                          <p:spTgt spid="408"/>
                                        </p:tgtEl>
                                      </p:cBhvr>
                                    </p:animEffect>
                                  </p:childTnLst>
                                </p:cTn>
                              </p:par>
                              <p:par>
                                <p:cTn id="330" presetID="10" presetClass="entr" presetSubtype="0" repeatCount="indefinite" fill="hold" grpId="0" nodeType="withEffect">
                                  <p:stCondLst>
                                    <p:cond delay="1500"/>
                                  </p:stCondLst>
                                  <p:childTnLst>
                                    <p:set>
                                      <p:cBhvr>
                                        <p:cTn id="331" dur="1" fill="hold">
                                          <p:stCondLst>
                                            <p:cond delay="0"/>
                                          </p:stCondLst>
                                        </p:cTn>
                                        <p:tgtEl>
                                          <p:spTgt spid="409"/>
                                        </p:tgtEl>
                                        <p:attrNameLst>
                                          <p:attrName>style.visibility</p:attrName>
                                        </p:attrNameLst>
                                      </p:cBhvr>
                                      <p:to>
                                        <p:strVal val="visible"/>
                                      </p:to>
                                    </p:set>
                                    <p:animEffect transition="in" filter="fade">
                                      <p:cBhvr>
                                        <p:cTn id="332" dur="2000"/>
                                        <p:tgtEl>
                                          <p:spTgt spid="409"/>
                                        </p:tgtEl>
                                      </p:cBhvr>
                                    </p:animEffect>
                                  </p:childTnLst>
                                </p:cTn>
                              </p:par>
                              <p:par>
                                <p:cTn id="333" presetID="10" presetClass="entr" presetSubtype="0" repeatCount="indefinite" fill="hold" grpId="0" nodeType="withEffect">
                                  <p:stCondLst>
                                    <p:cond delay="1750"/>
                                  </p:stCondLst>
                                  <p:childTnLst>
                                    <p:set>
                                      <p:cBhvr>
                                        <p:cTn id="334" dur="1" fill="hold">
                                          <p:stCondLst>
                                            <p:cond delay="0"/>
                                          </p:stCondLst>
                                        </p:cTn>
                                        <p:tgtEl>
                                          <p:spTgt spid="410"/>
                                        </p:tgtEl>
                                        <p:attrNameLst>
                                          <p:attrName>style.visibility</p:attrName>
                                        </p:attrNameLst>
                                      </p:cBhvr>
                                      <p:to>
                                        <p:strVal val="visible"/>
                                      </p:to>
                                    </p:set>
                                    <p:animEffect transition="in" filter="fade">
                                      <p:cBhvr>
                                        <p:cTn id="335" dur="2000"/>
                                        <p:tgtEl>
                                          <p:spTgt spid="410"/>
                                        </p:tgtEl>
                                      </p:cBhvr>
                                    </p:animEffect>
                                  </p:childTnLst>
                                </p:cTn>
                              </p:par>
                            </p:childTnLst>
                          </p:cTn>
                        </p:par>
                      </p:childTnLst>
                    </p:cTn>
                  </p:par>
                  <p:par>
                    <p:cTn id="336" fill="hold">
                      <p:stCondLst>
                        <p:cond delay="indefinite"/>
                      </p:stCondLst>
                      <p:childTnLst>
                        <p:par>
                          <p:cTn id="337" fill="hold">
                            <p:stCondLst>
                              <p:cond delay="0"/>
                            </p:stCondLst>
                            <p:childTnLst>
                              <p:par>
                                <p:cTn id="338" presetID="10" presetClass="entr" presetSubtype="0" repeatCount="indefinite" fill="hold" grpId="0" nodeType="clickEffect">
                                  <p:stCondLst>
                                    <p:cond delay="0"/>
                                  </p:stCondLst>
                                  <p:childTnLst>
                                    <p:set>
                                      <p:cBhvr>
                                        <p:cTn id="339" dur="1" fill="hold">
                                          <p:stCondLst>
                                            <p:cond delay="0"/>
                                          </p:stCondLst>
                                        </p:cTn>
                                        <p:tgtEl>
                                          <p:spTgt spid="411"/>
                                        </p:tgtEl>
                                        <p:attrNameLst>
                                          <p:attrName>style.visibility</p:attrName>
                                        </p:attrNameLst>
                                      </p:cBhvr>
                                      <p:to>
                                        <p:strVal val="visible"/>
                                      </p:to>
                                    </p:set>
                                    <p:animEffect transition="in" filter="fade">
                                      <p:cBhvr>
                                        <p:cTn id="340" dur="2000"/>
                                        <p:tgtEl>
                                          <p:spTgt spid="411"/>
                                        </p:tgtEl>
                                      </p:cBhvr>
                                    </p:animEffect>
                                  </p:childTnLst>
                                </p:cTn>
                              </p:par>
                              <p:par>
                                <p:cTn id="341" presetID="10" presetClass="entr" presetSubtype="0" repeatCount="indefinite" fill="hold" grpId="0" nodeType="withEffect">
                                  <p:stCondLst>
                                    <p:cond delay="250"/>
                                  </p:stCondLst>
                                  <p:childTnLst>
                                    <p:set>
                                      <p:cBhvr>
                                        <p:cTn id="342" dur="1" fill="hold">
                                          <p:stCondLst>
                                            <p:cond delay="0"/>
                                          </p:stCondLst>
                                        </p:cTn>
                                        <p:tgtEl>
                                          <p:spTgt spid="419"/>
                                        </p:tgtEl>
                                        <p:attrNameLst>
                                          <p:attrName>style.visibility</p:attrName>
                                        </p:attrNameLst>
                                      </p:cBhvr>
                                      <p:to>
                                        <p:strVal val="visible"/>
                                      </p:to>
                                    </p:set>
                                    <p:animEffect transition="in" filter="fade">
                                      <p:cBhvr>
                                        <p:cTn id="343" dur="2000"/>
                                        <p:tgtEl>
                                          <p:spTgt spid="419"/>
                                        </p:tgtEl>
                                      </p:cBhvr>
                                    </p:animEffect>
                                  </p:childTnLst>
                                </p:cTn>
                              </p:par>
                              <p:par>
                                <p:cTn id="344" presetID="10" presetClass="entr" presetSubtype="0" repeatCount="indefinite" fill="hold" grpId="0" nodeType="withEffect">
                                  <p:stCondLst>
                                    <p:cond delay="500"/>
                                  </p:stCondLst>
                                  <p:childTnLst>
                                    <p:set>
                                      <p:cBhvr>
                                        <p:cTn id="345" dur="1" fill="hold">
                                          <p:stCondLst>
                                            <p:cond delay="0"/>
                                          </p:stCondLst>
                                        </p:cTn>
                                        <p:tgtEl>
                                          <p:spTgt spid="420"/>
                                        </p:tgtEl>
                                        <p:attrNameLst>
                                          <p:attrName>style.visibility</p:attrName>
                                        </p:attrNameLst>
                                      </p:cBhvr>
                                      <p:to>
                                        <p:strVal val="visible"/>
                                      </p:to>
                                    </p:set>
                                    <p:animEffect transition="in" filter="fade">
                                      <p:cBhvr>
                                        <p:cTn id="346" dur="2000"/>
                                        <p:tgtEl>
                                          <p:spTgt spid="420"/>
                                        </p:tgtEl>
                                      </p:cBhvr>
                                    </p:animEffect>
                                  </p:childTnLst>
                                </p:cTn>
                              </p:par>
                              <p:par>
                                <p:cTn id="347" presetID="10" presetClass="entr" presetSubtype="0" repeatCount="indefinite" fill="hold" grpId="0" nodeType="withEffect">
                                  <p:stCondLst>
                                    <p:cond delay="750"/>
                                  </p:stCondLst>
                                  <p:childTnLst>
                                    <p:set>
                                      <p:cBhvr>
                                        <p:cTn id="348" dur="1" fill="hold">
                                          <p:stCondLst>
                                            <p:cond delay="0"/>
                                          </p:stCondLst>
                                        </p:cTn>
                                        <p:tgtEl>
                                          <p:spTgt spid="421"/>
                                        </p:tgtEl>
                                        <p:attrNameLst>
                                          <p:attrName>style.visibility</p:attrName>
                                        </p:attrNameLst>
                                      </p:cBhvr>
                                      <p:to>
                                        <p:strVal val="visible"/>
                                      </p:to>
                                    </p:set>
                                    <p:animEffect transition="in" filter="fade">
                                      <p:cBhvr>
                                        <p:cTn id="349" dur="2000"/>
                                        <p:tgtEl>
                                          <p:spTgt spid="421"/>
                                        </p:tgtEl>
                                      </p:cBhvr>
                                    </p:animEffect>
                                  </p:childTnLst>
                                </p:cTn>
                              </p:par>
                              <p:par>
                                <p:cTn id="350" presetID="10" presetClass="entr" presetSubtype="0" repeatCount="indefinite" fill="hold" grpId="0" nodeType="withEffect">
                                  <p:stCondLst>
                                    <p:cond delay="1000"/>
                                  </p:stCondLst>
                                  <p:childTnLst>
                                    <p:set>
                                      <p:cBhvr>
                                        <p:cTn id="351" dur="1" fill="hold">
                                          <p:stCondLst>
                                            <p:cond delay="0"/>
                                          </p:stCondLst>
                                        </p:cTn>
                                        <p:tgtEl>
                                          <p:spTgt spid="422"/>
                                        </p:tgtEl>
                                        <p:attrNameLst>
                                          <p:attrName>style.visibility</p:attrName>
                                        </p:attrNameLst>
                                      </p:cBhvr>
                                      <p:to>
                                        <p:strVal val="visible"/>
                                      </p:to>
                                    </p:set>
                                    <p:animEffect transition="in" filter="fade">
                                      <p:cBhvr>
                                        <p:cTn id="352" dur="2000"/>
                                        <p:tgtEl>
                                          <p:spTgt spid="422"/>
                                        </p:tgtEl>
                                      </p:cBhvr>
                                    </p:animEffect>
                                  </p:childTnLst>
                                </p:cTn>
                              </p:par>
                              <p:par>
                                <p:cTn id="353" presetID="10" presetClass="entr" presetSubtype="0" repeatCount="indefinite" fill="hold" grpId="0" nodeType="withEffect">
                                  <p:stCondLst>
                                    <p:cond delay="1250"/>
                                  </p:stCondLst>
                                  <p:childTnLst>
                                    <p:set>
                                      <p:cBhvr>
                                        <p:cTn id="354" dur="1" fill="hold">
                                          <p:stCondLst>
                                            <p:cond delay="0"/>
                                          </p:stCondLst>
                                        </p:cTn>
                                        <p:tgtEl>
                                          <p:spTgt spid="423"/>
                                        </p:tgtEl>
                                        <p:attrNameLst>
                                          <p:attrName>style.visibility</p:attrName>
                                        </p:attrNameLst>
                                      </p:cBhvr>
                                      <p:to>
                                        <p:strVal val="visible"/>
                                      </p:to>
                                    </p:set>
                                    <p:animEffect transition="in" filter="fade">
                                      <p:cBhvr>
                                        <p:cTn id="355" dur="2000"/>
                                        <p:tgtEl>
                                          <p:spTgt spid="423"/>
                                        </p:tgtEl>
                                      </p:cBhvr>
                                    </p:animEffect>
                                  </p:childTnLst>
                                </p:cTn>
                              </p:par>
                              <p:par>
                                <p:cTn id="356" presetID="10" presetClass="entr" presetSubtype="0" repeatCount="indefinite" fill="hold" grpId="0" nodeType="withEffect">
                                  <p:stCondLst>
                                    <p:cond delay="1500"/>
                                  </p:stCondLst>
                                  <p:childTnLst>
                                    <p:set>
                                      <p:cBhvr>
                                        <p:cTn id="357" dur="1" fill="hold">
                                          <p:stCondLst>
                                            <p:cond delay="0"/>
                                          </p:stCondLst>
                                        </p:cTn>
                                        <p:tgtEl>
                                          <p:spTgt spid="424"/>
                                        </p:tgtEl>
                                        <p:attrNameLst>
                                          <p:attrName>style.visibility</p:attrName>
                                        </p:attrNameLst>
                                      </p:cBhvr>
                                      <p:to>
                                        <p:strVal val="visible"/>
                                      </p:to>
                                    </p:set>
                                    <p:animEffect transition="in" filter="fade">
                                      <p:cBhvr>
                                        <p:cTn id="358" dur="2000"/>
                                        <p:tgtEl>
                                          <p:spTgt spid="424"/>
                                        </p:tgtEl>
                                      </p:cBhvr>
                                    </p:animEffect>
                                  </p:childTnLst>
                                </p:cTn>
                              </p:par>
                              <p:par>
                                <p:cTn id="359" presetID="10" presetClass="entr" presetSubtype="0" repeatCount="indefinite" fill="hold" grpId="0" nodeType="withEffect">
                                  <p:stCondLst>
                                    <p:cond delay="1000"/>
                                  </p:stCondLst>
                                  <p:childTnLst>
                                    <p:set>
                                      <p:cBhvr>
                                        <p:cTn id="360" dur="1" fill="hold">
                                          <p:stCondLst>
                                            <p:cond delay="0"/>
                                          </p:stCondLst>
                                        </p:cTn>
                                        <p:tgtEl>
                                          <p:spTgt spid="425"/>
                                        </p:tgtEl>
                                        <p:attrNameLst>
                                          <p:attrName>style.visibility</p:attrName>
                                        </p:attrNameLst>
                                      </p:cBhvr>
                                      <p:to>
                                        <p:strVal val="visible"/>
                                      </p:to>
                                    </p:set>
                                    <p:animEffect transition="in" filter="fade">
                                      <p:cBhvr>
                                        <p:cTn id="361" dur="2000"/>
                                        <p:tgtEl>
                                          <p:spTgt spid="425"/>
                                        </p:tgtEl>
                                      </p:cBhvr>
                                    </p:animEffect>
                                  </p:childTnLst>
                                </p:cTn>
                              </p:par>
                              <p:par>
                                <p:cTn id="362" presetID="10" presetClass="entr" presetSubtype="0" repeatCount="indefinite" fill="hold" grpId="0" nodeType="withEffect">
                                  <p:stCondLst>
                                    <p:cond delay="0"/>
                                  </p:stCondLst>
                                  <p:childTnLst>
                                    <p:set>
                                      <p:cBhvr>
                                        <p:cTn id="363" dur="1" fill="hold">
                                          <p:stCondLst>
                                            <p:cond delay="0"/>
                                          </p:stCondLst>
                                        </p:cTn>
                                        <p:tgtEl>
                                          <p:spTgt spid="436"/>
                                        </p:tgtEl>
                                        <p:attrNameLst>
                                          <p:attrName>style.visibility</p:attrName>
                                        </p:attrNameLst>
                                      </p:cBhvr>
                                      <p:to>
                                        <p:strVal val="visible"/>
                                      </p:to>
                                    </p:set>
                                    <p:animEffect transition="in" filter="fade">
                                      <p:cBhvr>
                                        <p:cTn id="364" dur="2000"/>
                                        <p:tgtEl>
                                          <p:spTgt spid="436"/>
                                        </p:tgtEl>
                                      </p:cBhvr>
                                    </p:animEffect>
                                  </p:childTnLst>
                                </p:cTn>
                              </p:par>
                              <p:par>
                                <p:cTn id="365" presetID="10" presetClass="entr" presetSubtype="0" repeatCount="indefinite" fill="hold" grpId="0" nodeType="withEffect">
                                  <p:stCondLst>
                                    <p:cond delay="250"/>
                                  </p:stCondLst>
                                  <p:childTnLst>
                                    <p:set>
                                      <p:cBhvr>
                                        <p:cTn id="366" dur="1" fill="hold">
                                          <p:stCondLst>
                                            <p:cond delay="0"/>
                                          </p:stCondLst>
                                        </p:cTn>
                                        <p:tgtEl>
                                          <p:spTgt spid="437"/>
                                        </p:tgtEl>
                                        <p:attrNameLst>
                                          <p:attrName>style.visibility</p:attrName>
                                        </p:attrNameLst>
                                      </p:cBhvr>
                                      <p:to>
                                        <p:strVal val="visible"/>
                                      </p:to>
                                    </p:set>
                                    <p:animEffect transition="in" filter="fade">
                                      <p:cBhvr>
                                        <p:cTn id="367" dur="2000"/>
                                        <p:tgtEl>
                                          <p:spTgt spid="437"/>
                                        </p:tgtEl>
                                      </p:cBhvr>
                                    </p:animEffect>
                                  </p:childTnLst>
                                </p:cTn>
                              </p:par>
                              <p:par>
                                <p:cTn id="368" presetID="10" presetClass="entr" presetSubtype="0" repeatCount="indefinite" fill="hold" grpId="0" nodeType="withEffect">
                                  <p:stCondLst>
                                    <p:cond delay="500"/>
                                  </p:stCondLst>
                                  <p:childTnLst>
                                    <p:set>
                                      <p:cBhvr>
                                        <p:cTn id="369" dur="1" fill="hold">
                                          <p:stCondLst>
                                            <p:cond delay="0"/>
                                          </p:stCondLst>
                                        </p:cTn>
                                        <p:tgtEl>
                                          <p:spTgt spid="438"/>
                                        </p:tgtEl>
                                        <p:attrNameLst>
                                          <p:attrName>style.visibility</p:attrName>
                                        </p:attrNameLst>
                                      </p:cBhvr>
                                      <p:to>
                                        <p:strVal val="visible"/>
                                      </p:to>
                                    </p:set>
                                    <p:animEffect transition="in" filter="fade">
                                      <p:cBhvr>
                                        <p:cTn id="370" dur="2000"/>
                                        <p:tgtEl>
                                          <p:spTgt spid="438"/>
                                        </p:tgtEl>
                                      </p:cBhvr>
                                    </p:animEffect>
                                  </p:childTnLst>
                                </p:cTn>
                              </p:par>
                              <p:par>
                                <p:cTn id="371" presetID="10" presetClass="entr" presetSubtype="0" repeatCount="indefinite" fill="hold" grpId="0" nodeType="withEffect">
                                  <p:stCondLst>
                                    <p:cond delay="750"/>
                                  </p:stCondLst>
                                  <p:childTnLst>
                                    <p:set>
                                      <p:cBhvr>
                                        <p:cTn id="372" dur="1" fill="hold">
                                          <p:stCondLst>
                                            <p:cond delay="0"/>
                                          </p:stCondLst>
                                        </p:cTn>
                                        <p:tgtEl>
                                          <p:spTgt spid="439"/>
                                        </p:tgtEl>
                                        <p:attrNameLst>
                                          <p:attrName>style.visibility</p:attrName>
                                        </p:attrNameLst>
                                      </p:cBhvr>
                                      <p:to>
                                        <p:strVal val="visible"/>
                                      </p:to>
                                    </p:set>
                                    <p:animEffect transition="in" filter="fade">
                                      <p:cBhvr>
                                        <p:cTn id="373" dur="2000"/>
                                        <p:tgtEl>
                                          <p:spTgt spid="439"/>
                                        </p:tgtEl>
                                      </p:cBhvr>
                                    </p:animEffect>
                                  </p:childTnLst>
                                </p:cTn>
                              </p:par>
                              <p:par>
                                <p:cTn id="374" presetID="10" presetClass="entr" presetSubtype="0" repeatCount="indefinite" fill="hold" grpId="0" nodeType="withEffect">
                                  <p:stCondLst>
                                    <p:cond delay="1000"/>
                                  </p:stCondLst>
                                  <p:childTnLst>
                                    <p:set>
                                      <p:cBhvr>
                                        <p:cTn id="375" dur="1" fill="hold">
                                          <p:stCondLst>
                                            <p:cond delay="0"/>
                                          </p:stCondLst>
                                        </p:cTn>
                                        <p:tgtEl>
                                          <p:spTgt spid="440"/>
                                        </p:tgtEl>
                                        <p:attrNameLst>
                                          <p:attrName>style.visibility</p:attrName>
                                        </p:attrNameLst>
                                      </p:cBhvr>
                                      <p:to>
                                        <p:strVal val="visible"/>
                                      </p:to>
                                    </p:set>
                                    <p:animEffect transition="in" filter="fade">
                                      <p:cBhvr>
                                        <p:cTn id="376" dur="2000"/>
                                        <p:tgtEl>
                                          <p:spTgt spid="440"/>
                                        </p:tgtEl>
                                      </p:cBhvr>
                                    </p:animEffect>
                                  </p:childTnLst>
                                </p:cTn>
                              </p:par>
                              <p:par>
                                <p:cTn id="377" presetID="10" presetClass="entr" presetSubtype="0" repeatCount="indefinite" fill="hold" grpId="0" nodeType="withEffect">
                                  <p:stCondLst>
                                    <p:cond delay="1250"/>
                                  </p:stCondLst>
                                  <p:childTnLst>
                                    <p:set>
                                      <p:cBhvr>
                                        <p:cTn id="378" dur="1" fill="hold">
                                          <p:stCondLst>
                                            <p:cond delay="0"/>
                                          </p:stCondLst>
                                        </p:cTn>
                                        <p:tgtEl>
                                          <p:spTgt spid="441"/>
                                        </p:tgtEl>
                                        <p:attrNameLst>
                                          <p:attrName>style.visibility</p:attrName>
                                        </p:attrNameLst>
                                      </p:cBhvr>
                                      <p:to>
                                        <p:strVal val="visible"/>
                                      </p:to>
                                    </p:set>
                                    <p:animEffect transition="in" filter="fade">
                                      <p:cBhvr>
                                        <p:cTn id="379" dur="2000"/>
                                        <p:tgtEl>
                                          <p:spTgt spid="441"/>
                                        </p:tgtEl>
                                      </p:cBhvr>
                                    </p:animEffect>
                                  </p:childTnLst>
                                </p:cTn>
                              </p:par>
                              <p:par>
                                <p:cTn id="380" presetID="10" presetClass="entr" presetSubtype="0" repeatCount="indefinite" fill="hold" grpId="0" nodeType="withEffect">
                                  <p:stCondLst>
                                    <p:cond delay="1500"/>
                                  </p:stCondLst>
                                  <p:childTnLst>
                                    <p:set>
                                      <p:cBhvr>
                                        <p:cTn id="381" dur="1" fill="hold">
                                          <p:stCondLst>
                                            <p:cond delay="0"/>
                                          </p:stCondLst>
                                        </p:cTn>
                                        <p:tgtEl>
                                          <p:spTgt spid="442"/>
                                        </p:tgtEl>
                                        <p:attrNameLst>
                                          <p:attrName>style.visibility</p:attrName>
                                        </p:attrNameLst>
                                      </p:cBhvr>
                                      <p:to>
                                        <p:strVal val="visible"/>
                                      </p:to>
                                    </p:set>
                                    <p:animEffect transition="in" filter="fade">
                                      <p:cBhvr>
                                        <p:cTn id="382" dur="2000"/>
                                        <p:tgtEl>
                                          <p:spTgt spid="442"/>
                                        </p:tgtEl>
                                      </p:cBhvr>
                                    </p:animEffect>
                                  </p:childTnLst>
                                </p:cTn>
                              </p:par>
                              <p:par>
                                <p:cTn id="383" presetID="10" presetClass="entr" presetSubtype="0" repeatCount="indefinite" fill="hold" grpId="0" nodeType="withEffect">
                                  <p:stCondLst>
                                    <p:cond delay="1750"/>
                                  </p:stCondLst>
                                  <p:childTnLst>
                                    <p:set>
                                      <p:cBhvr>
                                        <p:cTn id="384" dur="1" fill="hold">
                                          <p:stCondLst>
                                            <p:cond delay="0"/>
                                          </p:stCondLst>
                                        </p:cTn>
                                        <p:tgtEl>
                                          <p:spTgt spid="443"/>
                                        </p:tgtEl>
                                        <p:attrNameLst>
                                          <p:attrName>style.visibility</p:attrName>
                                        </p:attrNameLst>
                                      </p:cBhvr>
                                      <p:to>
                                        <p:strVal val="visible"/>
                                      </p:to>
                                    </p:set>
                                    <p:animEffect transition="in" filter="fade">
                                      <p:cBhvr>
                                        <p:cTn id="385" dur="2000"/>
                                        <p:tgtEl>
                                          <p:spTgt spid="443"/>
                                        </p:tgtEl>
                                      </p:cBhvr>
                                    </p:animEffect>
                                  </p:childTnLst>
                                </p:cTn>
                              </p:par>
                              <p:par>
                                <p:cTn id="386" presetID="10" presetClass="entr" presetSubtype="0" repeatCount="indefinite" fill="hold" grpId="0" nodeType="withEffect">
                                  <p:stCondLst>
                                    <p:cond delay="2000"/>
                                  </p:stCondLst>
                                  <p:childTnLst>
                                    <p:set>
                                      <p:cBhvr>
                                        <p:cTn id="387" dur="1" fill="hold">
                                          <p:stCondLst>
                                            <p:cond delay="0"/>
                                          </p:stCondLst>
                                        </p:cTn>
                                        <p:tgtEl>
                                          <p:spTgt spid="444"/>
                                        </p:tgtEl>
                                        <p:attrNameLst>
                                          <p:attrName>style.visibility</p:attrName>
                                        </p:attrNameLst>
                                      </p:cBhvr>
                                      <p:to>
                                        <p:strVal val="visible"/>
                                      </p:to>
                                    </p:set>
                                    <p:animEffect transition="in" filter="fade">
                                      <p:cBhvr>
                                        <p:cTn id="388" dur="2000"/>
                                        <p:tgtEl>
                                          <p:spTgt spid="444"/>
                                        </p:tgtEl>
                                      </p:cBhvr>
                                    </p:animEffect>
                                  </p:childTnLst>
                                </p:cTn>
                              </p:par>
                              <p:par>
                                <p:cTn id="389" presetID="10" presetClass="entr" presetSubtype="0" repeatCount="indefinite" fill="hold" grpId="0" nodeType="withEffect">
                                  <p:stCondLst>
                                    <p:cond delay="2250"/>
                                  </p:stCondLst>
                                  <p:childTnLst>
                                    <p:set>
                                      <p:cBhvr>
                                        <p:cTn id="390" dur="1" fill="hold">
                                          <p:stCondLst>
                                            <p:cond delay="0"/>
                                          </p:stCondLst>
                                        </p:cTn>
                                        <p:tgtEl>
                                          <p:spTgt spid="445"/>
                                        </p:tgtEl>
                                        <p:attrNameLst>
                                          <p:attrName>style.visibility</p:attrName>
                                        </p:attrNameLst>
                                      </p:cBhvr>
                                      <p:to>
                                        <p:strVal val="visible"/>
                                      </p:to>
                                    </p:set>
                                    <p:animEffect transition="in" filter="fade">
                                      <p:cBhvr>
                                        <p:cTn id="391" dur="2000"/>
                                        <p:tgtEl>
                                          <p:spTgt spid="445"/>
                                        </p:tgtEl>
                                      </p:cBhvr>
                                    </p:animEffect>
                                  </p:childTnLst>
                                </p:cTn>
                              </p:par>
                              <p:par>
                                <p:cTn id="392" presetID="10" presetClass="entr" presetSubtype="0" repeatCount="indefinite" fill="hold" grpId="0" nodeType="withEffect">
                                  <p:stCondLst>
                                    <p:cond delay="2500"/>
                                  </p:stCondLst>
                                  <p:childTnLst>
                                    <p:set>
                                      <p:cBhvr>
                                        <p:cTn id="393" dur="1" fill="hold">
                                          <p:stCondLst>
                                            <p:cond delay="0"/>
                                          </p:stCondLst>
                                        </p:cTn>
                                        <p:tgtEl>
                                          <p:spTgt spid="446"/>
                                        </p:tgtEl>
                                        <p:attrNameLst>
                                          <p:attrName>style.visibility</p:attrName>
                                        </p:attrNameLst>
                                      </p:cBhvr>
                                      <p:to>
                                        <p:strVal val="visible"/>
                                      </p:to>
                                    </p:set>
                                    <p:animEffect transition="in" filter="fade">
                                      <p:cBhvr>
                                        <p:cTn id="394" dur="2000"/>
                                        <p:tgtEl>
                                          <p:spTgt spid="446"/>
                                        </p:tgtEl>
                                      </p:cBhvr>
                                    </p:animEffect>
                                  </p:childTnLst>
                                </p:cTn>
                              </p:par>
                              <p:par>
                                <p:cTn id="395" presetID="10" presetClass="entr" presetSubtype="0" repeatCount="indefinite" fill="hold" grpId="0" nodeType="withEffect">
                                  <p:stCondLst>
                                    <p:cond delay="2750"/>
                                  </p:stCondLst>
                                  <p:childTnLst>
                                    <p:set>
                                      <p:cBhvr>
                                        <p:cTn id="396" dur="1" fill="hold">
                                          <p:stCondLst>
                                            <p:cond delay="0"/>
                                          </p:stCondLst>
                                        </p:cTn>
                                        <p:tgtEl>
                                          <p:spTgt spid="447"/>
                                        </p:tgtEl>
                                        <p:attrNameLst>
                                          <p:attrName>style.visibility</p:attrName>
                                        </p:attrNameLst>
                                      </p:cBhvr>
                                      <p:to>
                                        <p:strVal val="visible"/>
                                      </p:to>
                                    </p:set>
                                    <p:animEffect transition="in" filter="fade">
                                      <p:cBhvr>
                                        <p:cTn id="397" dur="2000"/>
                                        <p:tgtEl>
                                          <p:spTgt spid="447"/>
                                        </p:tgtEl>
                                      </p:cBhvr>
                                    </p:animEffect>
                                  </p:childTnLst>
                                </p:cTn>
                              </p:par>
                              <p:par>
                                <p:cTn id="398" presetID="53" presetClass="entr" presetSubtype="16" fill="hold" nodeType="withEffect">
                                  <p:stCondLst>
                                    <p:cond delay="2750"/>
                                  </p:stCondLst>
                                  <p:childTnLst>
                                    <p:set>
                                      <p:cBhvr>
                                        <p:cTn id="399" dur="1" fill="hold">
                                          <p:stCondLst>
                                            <p:cond delay="0"/>
                                          </p:stCondLst>
                                        </p:cTn>
                                        <p:tgtEl>
                                          <p:spTgt spid="3"/>
                                        </p:tgtEl>
                                        <p:attrNameLst>
                                          <p:attrName>style.visibility</p:attrName>
                                        </p:attrNameLst>
                                      </p:cBhvr>
                                      <p:to>
                                        <p:strVal val="visible"/>
                                      </p:to>
                                    </p:set>
                                    <p:anim calcmode="lin" valueType="num">
                                      <p:cBhvr>
                                        <p:cTn id="400" dur="500" fill="hold"/>
                                        <p:tgtEl>
                                          <p:spTgt spid="3"/>
                                        </p:tgtEl>
                                        <p:attrNameLst>
                                          <p:attrName>ppt_w</p:attrName>
                                        </p:attrNameLst>
                                      </p:cBhvr>
                                      <p:tavLst>
                                        <p:tav tm="0">
                                          <p:val>
                                            <p:fltVal val="0"/>
                                          </p:val>
                                        </p:tav>
                                        <p:tav tm="100000">
                                          <p:val>
                                            <p:strVal val="#ppt_w"/>
                                          </p:val>
                                        </p:tav>
                                      </p:tavLst>
                                    </p:anim>
                                    <p:anim calcmode="lin" valueType="num">
                                      <p:cBhvr>
                                        <p:cTn id="401" dur="500" fill="hold"/>
                                        <p:tgtEl>
                                          <p:spTgt spid="3"/>
                                        </p:tgtEl>
                                        <p:attrNameLst>
                                          <p:attrName>ppt_h</p:attrName>
                                        </p:attrNameLst>
                                      </p:cBhvr>
                                      <p:tavLst>
                                        <p:tav tm="0">
                                          <p:val>
                                            <p:fltVal val="0"/>
                                          </p:val>
                                        </p:tav>
                                        <p:tav tm="100000">
                                          <p:val>
                                            <p:strVal val="#ppt_h"/>
                                          </p:val>
                                        </p:tav>
                                      </p:tavLst>
                                    </p:anim>
                                    <p:animEffect transition="in" filter="fade">
                                      <p:cBhvr>
                                        <p:cTn id="402" dur="500"/>
                                        <p:tgtEl>
                                          <p:spTgt spid="3"/>
                                        </p:tgtEl>
                                      </p:cBhvr>
                                    </p:animEffect>
                                  </p:childTnLst>
                                </p:cTn>
                              </p:par>
                            </p:childTnLst>
                          </p:cTn>
                        </p:par>
                      </p:childTnLst>
                    </p:cTn>
                  </p:par>
                  <p:par>
                    <p:cTn id="403" fill="hold">
                      <p:stCondLst>
                        <p:cond delay="indefinite"/>
                      </p:stCondLst>
                      <p:childTnLst>
                        <p:par>
                          <p:cTn id="404" fill="hold">
                            <p:stCondLst>
                              <p:cond delay="0"/>
                            </p:stCondLst>
                            <p:childTnLst>
                              <p:par>
                                <p:cTn id="405" presetID="10" presetClass="exit" presetSubtype="0" fill="hold" nodeType="clickEffect">
                                  <p:stCondLst>
                                    <p:cond delay="0"/>
                                  </p:stCondLst>
                                  <p:childTnLst>
                                    <p:animEffect transition="out" filter="fade">
                                      <p:cBhvr>
                                        <p:cTn id="406" dur="500"/>
                                        <p:tgtEl>
                                          <p:spTgt spid="3"/>
                                        </p:tgtEl>
                                      </p:cBhvr>
                                    </p:animEffect>
                                    <p:set>
                                      <p:cBhvr>
                                        <p:cTn id="407" dur="1" fill="hold">
                                          <p:stCondLst>
                                            <p:cond delay="499"/>
                                          </p:stCondLst>
                                        </p:cTn>
                                        <p:tgtEl>
                                          <p:spTgt spid="3"/>
                                        </p:tgtEl>
                                        <p:attrNameLst>
                                          <p:attrName>style.visibility</p:attrName>
                                        </p:attrNameLst>
                                      </p:cBhvr>
                                      <p:to>
                                        <p:strVal val="hidden"/>
                                      </p:to>
                                    </p:set>
                                  </p:childTnLst>
                                </p:cTn>
                              </p:par>
                            </p:childTnLst>
                          </p:cTn>
                        </p:par>
                      </p:childTnLst>
                    </p:cTn>
                  </p:par>
                  <p:par>
                    <p:cTn id="408" fill="hold">
                      <p:stCondLst>
                        <p:cond delay="indefinite"/>
                      </p:stCondLst>
                      <p:childTnLst>
                        <p:par>
                          <p:cTn id="409" fill="hold">
                            <p:stCondLst>
                              <p:cond delay="0"/>
                            </p:stCondLst>
                            <p:childTnLst>
                              <p:par>
                                <p:cTn id="410" presetID="16" presetClass="entr" presetSubtype="21" fill="hold" grpId="0" nodeType="clickEffect">
                                  <p:stCondLst>
                                    <p:cond delay="0"/>
                                  </p:stCondLst>
                                  <p:childTnLst>
                                    <p:set>
                                      <p:cBhvr>
                                        <p:cTn id="411" dur="1" fill="hold">
                                          <p:stCondLst>
                                            <p:cond delay="0"/>
                                          </p:stCondLst>
                                        </p:cTn>
                                        <p:tgtEl>
                                          <p:spTgt spid="449"/>
                                        </p:tgtEl>
                                        <p:attrNameLst>
                                          <p:attrName>style.visibility</p:attrName>
                                        </p:attrNameLst>
                                      </p:cBhvr>
                                      <p:to>
                                        <p:strVal val="visible"/>
                                      </p:to>
                                    </p:set>
                                    <p:animEffect transition="in" filter="barn(inVertical)">
                                      <p:cBhvr>
                                        <p:cTn id="412" dur="500"/>
                                        <p:tgtEl>
                                          <p:spTgt spid="449"/>
                                        </p:tgtEl>
                                      </p:cBhvr>
                                    </p:animEffect>
                                  </p:childTnLst>
                                </p:cTn>
                              </p:par>
                            </p:childTnLst>
                          </p:cTn>
                        </p:par>
                      </p:childTnLst>
                    </p:cTn>
                  </p:par>
                  <p:par>
                    <p:cTn id="413" fill="hold">
                      <p:stCondLst>
                        <p:cond delay="indefinite"/>
                      </p:stCondLst>
                      <p:childTnLst>
                        <p:par>
                          <p:cTn id="414" fill="hold">
                            <p:stCondLst>
                              <p:cond delay="0"/>
                            </p:stCondLst>
                            <p:childTnLst>
                              <p:par>
                                <p:cTn id="415" presetID="53" presetClass="entr" presetSubtype="16" fill="hold" nodeType="clickEffect">
                                  <p:stCondLst>
                                    <p:cond delay="0"/>
                                  </p:stCondLst>
                                  <p:childTnLst>
                                    <p:set>
                                      <p:cBhvr>
                                        <p:cTn id="416" dur="1" fill="hold">
                                          <p:stCondLst>
                                            <p:cond delay="0"/>
                                          </p:stCondLst>
                                        </p:cTn>
                                        <p:tgtEl>
                                          <p:spTgt spid="450"/>
                                        </p:tgtEl>
                                        <p:attrNameLst>
                                          <p:attrName>style.visibility</p:attrName>
                                        </p:attrNameLst>
                                      </p:cBhvr>
                                      <p:to>
                                        <p:strVal val="visible"/>
                                      </p:to>
                                    </p:set>
                                    <p:anim calcmode="lin" valueType="num">
                                      <p:cBhvr>
                                        <p:cTn id="417" dur="500" fill="hold"/>
                                        <p:tgtEl>
                                          <p:spTgt spid="450"/>
                                        </p:tgtEl>
                                        <p:attrNameLst>
                                          <p:attrName>ppt_w</p:attrName>
                                        </p:attrNameLst>
                                      </p:cBhvr>
                                      <p:tavLst>
                                        <p:tav tm="0">
                                          <p:val>
                                            <p:fltVal val="0"/>
                                          </p:val>
                                        </p:tav>
                                        <p:tav tm="100000">
                                          <p:val>
                                            <p:strVal val="#ppt_w"/>
                                          </p:val>
                                        </p:tav>
                                      </p:tavLst>
                                    </p:anim>
                                    <p:anim calcmode="lin" valueType="num">
                                      <p:cBhvr>
                                        <p:cTn id="418" dur="500" fill="hold"/>
                                        <p:tgtEl>
                                          <p:spTgt spid="450"/>
                                        </p:tgtEl>
                                        <p:attrNameLst>
                                          <p:attrName>ppt_h</p:attrName>
                                        </p:attrNameLst>
                                      </p:cBhvr>
                                      <p:tavLst>
                                        <p:tav tm="0">
                                          <p:val>
                                            <p:fltVal val="0"/>
                                          </p:val>
                                        </p:tav>
                                        <p:tav tm="100000">
                                          <p:val>
                                            <p:strVal val="#ppt_h"/>
                                          </p:val>
                                        </p:tav>
                                      </p:tavLst>
                                    </p:anim>
                                    <p:animEffect transition="in" filter="fade">
                                      <p:cBhvr>
                                        <p:cTn id="419" dur="500"/>
                                        <p:tgtEl>
                                          <p:spTgt spid="450"/>
                                        </p:tgtEl>
                                      </p:cBhvr>
                                    </p:animEffect>
                                  </p:childTnLst>
                                </p:cTn>
                              </p:par>
                            </p:childTnLst>
                          </p:cTn>
                        </p:par>
                      </p:childTnLst>
                    </p:cTn>
                  </p:par>
                  <p:par>
                    <p:cTn id="420" fill="hold">
                      <p:stCondLst>
                        <p:cond delay="indefinite"/>
                      </p:stCondLst>
                      <p:childTnLst>
                        <p:par>
                          <p:cTn id="421" fill="hold">
                            <p:stCondLst>
                              <p:cond delay="0"/>
                            </p:stCondLst>
                            <p:childTnLst>
                              <p:par>
                                <p:cTn id="422" presetID="10" presetClass="entr" presetSubtype="0" repeatCount="indefinite" fill="hold" grpId="0" nodeType="clickEffect">
                                  <p:stCondLst>
                                    <p:cond delay="0"/>
                                  </p:stCondLst>
                                  <p:endCondLst>
                                    <p:cond evt="onNext" delay="0">
                                      <p:tgtEl>
                                        <p:sldTgt/>
                                      </p:tgtEl>
                                    </p:cond>
                                  </p:endCondLst>
                                  <p:childTnLst>
                                    <p:set>
                                      <p:cBhvr>
                                        <p:cTn id="423" dur="1" fill="hold">
                                          <p:stCondLst>
                                            <p:cond delay="0"/>
                                          </p:stCondLst>
                                        </p:cTn>
                                        <p:tgtEl>
                                          <p:spTgt spid="451"/>
                                        </p:tgtEl>
                                        <p:attrNameLst>
                                          <p:attrName>style.visibility</p:attrName>
                                        </p:attrNameLst>
                                      </p:cBhvr>
                                      <p:to>
                                        <p:strVal val="visible"/>
                                      </p:to>
                                    </p:set>
                                    <p:animEffect transition="in" filter="fade">
                                      <p:cBhvr>
                                        <p:cTn id="424" dur="2000"/>
                                        <p:tgtEl>
                                          <p:spTgt spid="451"/>
                                        </p:tgtEl>
                                      </p:cBhvr>
                                    </p:animEffect>
                                  </p:childTnLst>
                                </p:cTn>
                              </p:par>
                              <p:par>
                                <p:cTn id="425" presetID="10" presetClass="entr" presetSubtype="0" repeatCount="indefinite" fill="hold" grpId="0" nodeType="withEffect">
                                  <p:stCondLst>
                                    <p:cond delay="250"/>
                                  </p:stCondLst>
                                  <p:endCondLst>
                                    <p:cond evt="onNext" delay="0">
                                      <p:tgtEl>
                                        <p:sldTgt/>
                                      </p:tgtEl>
                                    </p:cond>
                                  </p:endCondLst>
                                  <p:childTnLst>
                                    <p:set>
                                      <p:cBhvr>
                                        <p:cTn id="426" dur="1" fill="hold">
                                          <p:stCondLst>
                                            <p:cond delay="0"/>
                                          </p:stCondLst>
                                        </p:cTn>
                                        <p:tgtEl>
                                          <p:spTgt spid="452"/>
                                        </p:tgtEl>
                                        <p:attrNameLst>
                                          <p:attrName>style.visibility</p:attrName>
                                        </p:attrNameLst>
                                      </p:cBhvr>
                                      <p:to>
                                        <p:strVal val="visible"/>
                                      </p:to>
                                    </p:set>
                                    <p:animEffect transition="in" filter="fade">
                                      <p:cBhvr>
                                        <p:cTn id="427" dur="2000"/>
                                        <p:tgtEl>
                                          <p:spTgt spid="452"/>
                                        </p:tgtEl>
                                      </p:cBhvr>
                                    </p:animEffect>
                                  </p:childTnLst>
                                </p:cTn>
                              </p:par>
                              <p:par>
                                <p:cTn id="428" presetID="10" presetClass="entr" presetSubtype="0" repeatCount="indefinite" fill="hold" grpId="0" nodeType="withEffect">
                                  <p:stCondLst>
                                    <p:cond delay="500"/>
                                  </p:stCondLst>
                                  <p:endCondLst>
                                    <p:cond evt="onNext" delay="0">
                                      <p:tgtEl>
                                        <p:sldTgt/>
                                      </p:tgtEl>
                                    </p:cond>
                                  </p:endCondLst>
                                  <p:childTnLst>
                                    <p:set>
                                      <p:cBhvr>
                                        <p:cTn id="429" dur="1" fill="hold">
                                          <p:stCondLst>
                                            <p:cond delay="0"/>
                                          </p:stCondLst>
                                        </p:cTn>
                                        <p:tgtEl>
                                          <p:spTgt spid="453"/>
                                        </p:tgtEl>
                                        <p:attrNameLst>
                                          <p:attrName>style.visibility</p:attrName>
                                        </p:attrNameLst>
                                      </p:cBhvr>
                                      <p:to>
                                        <p:strVal val="visible"/>
                                      </p:to>
                                    </p:set>
                                    <p:animEffect transition="in" filter="fade">
                                      <p:cBhvr>
                                        <p:cTn id="430" dur="2000"/>
                                        <p:tgtEl>
                                          <p:spTgt spid="453"/>
                                        </p:tgtEl>
                                      </p:cBhvr>
                                    </p:animEffect>
                                  </p:childTnLst>
                                </p:cTn>
                              </p:par>
                              <p:par>
                                <p:cTn id="431" presetID="10" presetClass="entr" presetSubtype="0" repeatCount="indefinite" fill="hold" grpId="0" nodeType="withEffect">
                                  <p:stCondLst>
                                    <p:cond delay="750"/>
                                  </p:stCondLst>
                                  <p:endCondLst>
                                    <p:cond evt="onNext" delay="0">
                                      <p:tgtEl>
                                        <p:sldTgt/>
                                      </p:tgtEl>
                                    </p:cond>
                                  </p:endCondLst>
                                  <p:childTnLst>
                                    <p:set>
                                      <p:cBhvr>
                                        <p:cTn id="432" dur="1" fill="hold">
                                          <p:stCondLst>
                                            <p:cond delay="0"/>
                                          </p:stCondLst>
                                        </p:cTn>
                                        <p:tgtEl>
                                          <p:spTgt spid="454"/>
                                        </p:tgtEl>
                                        <p:attrNameLst>
                                          <p:attrName>style.visibility</p:attrName>
                                        </p:attrNameLst>
                                      </p:cBhvr>
                                      <p:to>
                                        <p:strVal val="visible"/>
                                      </p:to>
                                    </p:set>
                                    <p:animEffect transition="in" filter="fade">
                                      <p:cBhvr>
                                        <p:cTn id="433" dur="2000"/>
                                        <p:tgtEl>
                                          <p:spTgt spid="454"/>
                                        </p:tgtEl>
                                      </p:cBhvr>
                                    </p:animEffect>
                                  </p:childTnLst>
                                </p:cTn>
                              </p:par>
                              <p:par>
                                <p:cTn id="434" presetID="10" presetClass="entr" presetSubtype="0" repeatCount="indefinite" fill="hold" grpId="0" nodeType="withEffect">
                                  <p:stCondLst>
                                    <p:cond delay="1000"/>
                                  </p:stCondLst>
                                  <p:endCondLst>
                                    <p:cond evt="onNext" delay="0">
                                      <p:tgtEl>
                                        <p:sldTgt/>
                                      </p:tgtEl>
                                    </p:cond>
                                  </p:endCondLst>
                                  <p:childTnLst>
                                    <p:set>
                                      <p:cBhvr>
                                        <p:cTn id="435" dur="1" fill="hold">
                                          <p:stCondLst>
                                            <p:cond delay="0"/>
                                          </p:stCondLst>
                                        </p:cTn>
                                        <p:tgtEl>
                                          <p:spTgt spid="455"/>
                                        </p:tgtEl>
                                        <p:attrNameLst>
                                          <p:attrName>style.visibility</p:attrName>
                                        </p:attrNameLst>
                                      </p:cBhvr>
                                      <p:to>
                                        <p:strVal val="visible"/>
                                      </p:to>
                                    </p:set>
                                    <p:animEffect transition="in" filter="fade">
                                      <p:cBhvr>
                                        <p:cTn id="436" dur="2000"/>
                                        <p:tgtEl>
                                          <p:spTgt spid="455"/>
                                        </p:tgtEl>
                                      </p:cBhvr>
                                    </p:animEffect>
                                  </p:childTnLst>
                                </p:cTn>
                              </p:par>
                              <p:par>
                                <p:cTn id="437" presetID="10" presetClass="entr" presetSubtype="0" repeatCount="indefinite" fill="hold" grpId="0" nodeType="withEffect">
                                  <p:stCondLst>
                                    <p:cond delay="1250"/>
                                  </p:stCondLst>
                                  <p:endCondLst>
                                    <p:cond evt="onNext" delay="0">
                                      <p:tgtEl>
                                        <p:sldTgt/>
                                      </p:tgtEl>
                                    </p:cond>
                                  </p:endCondLst>
                                  <p:childTnLst>
                                    <p:set>
                                      <p:cBhvr>
                                        <p:cTn id="438" dur="1" fill="hold">
                                          <p:stCondLst>
                                            <p:cond delay="0"/>
                                          </p:stCondLst>
                                        </p:cTn>
                                        <p:tgtEl>
                                          <p:spTgt spid="456"/>
                                        </p:tgtEl>
                                        <p:attrNameLst>
                                          <p:attrName>style.visibility</p:attrName>
                                        </p:attrNameLst>
                                      </p:cBhvr>
                                      <p:to>
                                        <p:strVal val="visible"/>
                                      </p:to>
                                    </p:set>
                                    <p:animEffect transition="in" filter="fade">
                                      <p:cBhvr>
                                        <p:cTn id="439" dur="2000"/>
                                        <p:tgtEl>
                                          <p:spTgt spid="456"/>
                                        </p:tgtEl>
                                      </p:cBhvr>
                                    </p:animEffect>
                                  </p:childTnLst>
                                </p:cTn>
                              </p:par>
                              <p:par>
                                <p:cTn id="440" presetID="10" presetClass="entr" presetSubtype="0" repeatCount="indefinite" fill="hold" grpId="0" nodeType="withEffect">
                                  <p:stCondLst>
                                    <p:cond delay="1500"/>
                                  </p:stCondLst>
                                  <p:endCondLst>
                                    <p:cond evt="onNext" delay="0">
                                      <p:tgtEl>
                                        <p:sldTgt/>
                                      </p:tgtEl>
                                    </p:cond>
                                  </p:endCondLst>
                                  <p:childTnLst>
                                    <p:set>
                                      <p:cBhvr>
                                        <p:cTn id="441" dur="1" fill="hold">
                                          <p:stCondLst>
                                            <p:cond delay="0"/>
                                          </p:stCondLst>
                                        </p:cTn>
                                        <p:tgtEl>
                                          <p:spTgt spid="457"/>
                                        </p:tgtEl>
                                        <p:attrNameLst>
                                          <p:attrName>style.visibility</p:attrName>
                                        </p:attrNameLst>
                                      </p:cBhvr>
                                      <p:to>
                                        <p:strVal val="visible"/>
                                      </p:to>
                                    </p:set>
                                    <p:animEffect transition="in" filter="fade">
                                      <p:cBhvr>
                                        <p:cTn id="442" dur="2000"/>
                                        <p:tgtEl>
                                          <p:spTgt spid="457"/>
                                        </p:tgtEl>
                                      </p:cBhvr>
                                    </p:animEffect>
                                  </p:childTnLst>
                                </p:cTn>
                              </p:par>
                              <p:par>
                                <p:cTn id="443" presetID="10" presetClass="entr" presetSubtype="0" repeatCount="indefinite" fill="hold" grpId="0" nodeType="withEffect">
                                  <p:stCondLst>
                                    <p:cond delay="1750"/>
                                  </p:stCondLst>
                                  <p:endCondLst>
                                    <p:cond evt="onNext" delay="0">
                                      <p:tgtEl>
                                        <p:sldTgt/>
                                      </p:tgtEl>
                                    </p:cond>
                                  </p:endCondLst>
                                  <p:childTnLst>
                                    <p:set>
                                      <p:cBhvr>
                                        <p:cTn id="444" dur="1" fill="hold">
                                          <p:stCondLst>
                                            <p:cond delay="0"/>
                                          </p:stCondLst>
                                        </p:cTn>
                                        <p:tgtEl>
                                          <p:spTgt spid="458"/>
                                        </p:tgtEl>
                                        <p:attrNameLst>
                                          <p:attrName>style.visibility</p:attrName>
                                        </p:attrNameLst>
                                      </p:cBhvr>
                                      <p:to>
                                        <p:strVal val="visible"/>
                                      </p:to>
                                    </p:set>
                                    <p:animEffect transition="in" filter="fade">
                                      <p:cBhvr>
                                        <p:cTn id="445" dur="2000"/>
                                        <p:tgtEl>
                                          <p:spTgt spid="458"/>
                                        </p:tgtEl>
                                      </p:cBhvr>
                                    </p:animEffect>
                                  </p:childTnLst>
                                </p:cTn>
                              </p:par>
                            </p:childTnLst>
                          </p:cTn>
                        </p:par>
                      </p:childTnLst>
                    </p:cTn>
                  </p:par>
                  <p:par>
                    <p:cTn id="446" fill="hold">
                      <p:stCondLst>
                        <p:cond delay="indefinite"/>
                      </p:stCondLst>
                      <p:childTnLst>
                        <p:par>
                          <p:cTn id="447" fill="hold">
                            <p:stCondLst>
                              <p:cond delay="0"/>
                            </p:stCondLst>
                            <p:childTnLst>
                              <p:par>
                                <p:cTn id="448" presetID="6" presetClass="emph" presetSubtype="0" repeatCount="indefinite" autoRev="1" fill="hold" nodeType="clickEffect">
                                  <p:stCondLst>
                                    <p:cond delay="0"/>
                                  </p:stCondLst>
                                  <p:endCondLst>
                                    <p:cond evt="onNext" delay="0">
                                      <p:tgtEl>
                                        <p:sldTgt/>
                                      </p:tgtEl>
                                    </p:cond>
                                  </p:endCondLst>
                                  <p:childTnLst>
                                    <p:animScale>
                                      <p:cBhvr>
                                        <p:cTn id="449" dur="1000" fill="hold"/>
                                        <p:tgtEl>
                                          <p:spTgt spid="182"/>
                                        </p:tgtEl>
                                      </p:cBhvr>
                                      <p:by x="150000" y="150000"/>
                                    </p:animScale>
                                  </p:childTnLst>
                                </p:cTn>
                              </p:par>
                            </p:childTnLst>
                          </p:cTn>
                        </p:par>
                      </p:childTnLst>
                    </p:cTn>
                  </p:par>
                  <p:par>
                    <p:cTn id="450" fill="hold">
                      <p:stCondLst>
                        <p:cond delay="indefinite"/>
                      </p:stCondLst>
                      <p:childTnLst>
                        <p:par>
                          <p:cTn id="451" fill="hold">
                            <p:stCondLst>
                              <p:cond delay="0"/>
                            </p:stCondLst>
                            <p:childTnLst>
                              <p:par>
                                <p:cTn id="452" presetID="10" presetClass="entr" presetSubtype="0" repeatCount="indefinite" fill="hold" grpId="0" nodeType="clickEffect">
                                  <p:stCondLst>
                                    <p:cond delay="0"/>
                                  </p:stCondLst>
                                  <p:endCondLst>
                                    <p:cond evt="onNext" delay="0">
                                      <p:tgtEl>
                                        <p:sldTgt/>
                                      </p:tgtEl>
                                    </p:cond>
                                  </p:endCondLst>
                                  <p:childTnLst>
                                    <p:set>
                                      <p:cBhvr>
                                        <p:cTn id="453" dur="1" fill="hold">
                                          <p:stCondLst>
                                            <p:cond delay="0"/>
                                          </p:stCondLst>
                                        </p:cTn>
                                        <p:tgtEl>
                                          <p:spTgt spid="459"/>
                                        </p:tgtEl>
                                        <p:attrNameLst>
                                          <p:attrName>style.visibility</p:attrName>
                                        </p:attrNameLst>
                                      </p:cBhvr>
                                      <p:to>
                                        <p:strVal val="visible"/>
                                      </p:to>
                                    </p:set>
                                    <p:animEffect transition="in" filter="fade">
                                      <p:cBhvr>
                                        <p:cTn id="454" dur="2000"/>
                                        <p:tgtEl>
                                          <p:spTgt spid="459"/>
                                        </p:tgtEl>
                                      </p:cBhvr>
                                    </p:animEffect>
                                  </p:childTnLst>
                                </p:cTn>
                              </p:par>
                              <p:par>
                                <p:cTn id="455" presetID="10" presetClass="entr" presetSubtype="0" repeatCount="indefinite" fill="hold" grpId="0" nodeType="withEffect">
                                  <p:stCondLst>
                                    <p:cond delay="250"/>
                                  </p:stCondLst>
                                  <p:endCondLst>
                                    <p:cond evt="onNext" delay="0">
                                      <p:tgtEl>
                                        <p:sldTgt/>
                                      </p:tgtEl>
                                    </p:cond>
                                  </p:endCondLst>
                                  <p:childTnLst>
                                    <p:set>
                                      <p:cBhvr>
                                        <p:cTn id="456" dur="1" fill="hold">
                                          <p:stCondLst>
                                            <p:cond delay="0"/>
                                          </p:stCondLst>
                                        </p:cTn>
                                        <p:tgtEl>
                                          <p:spTgt spid="460"/>
                                        </p:tgtEl>
                                        <p:attrNameLst>
                                          <p:attrName>style.visibility</p:attrName>
                                        </p:attrNameLst>
                                      </p:cBhvr>
                                      <p:to>
                                        <p:strVal val="visible"/>
                                      </p:to>
                                    </p:set>
                                    <p:animEffect transition="in" filter="fade">
                                      <p:cBhvr>
                                        <p:cTn id="457" dur="2000"/>
                                        <p:tgtEl>
                                          <p:spTgt spid="460"/>
                                        </p:tgtEl>
                                      </p:cBhvr>
                                    </p:animEffect>
                                  </p:childTnLst>
                                </p:cTn>
                              </p:par>
                              <p:par>
                                <p:cTn id="458" presetID="10" presetClass="entr" presetSubtype="0" repeatCount="indefinite" fill="hold" grpId="0" nodeType="withEffect">
                                  <p:stCondLst>
                                    <p:cond delay="500"/>
                                  </p:stCondLst>
                                  <p:endCondLst>
                                    <p:cond evt="onNext" delay="0">
                                      <p:tgtEl>
                                        <p:sldTgt/>
                                      </p:tgtEl>
                                    </p:cond>
                                  </p:endCondLst>
                                  <p:childTnLst>
                                    <p:set>
                                      <p:cBhvr>
                                        <p:cTn id="459" dur="1" fill="hold">
                                          <p:stCondLst>
                                            <p:cond delay="0"/>
                                          </p:stCondLst>
                                        </p:cTn>
                                        <p:tgtEl>
                                          <p:spTgt spid="461"/>
                                        </p:tgtEl>
                                        <p:attrNameLst>
                                          <p:attrName>style.visibility</p:attrName>
                                        </p:attrNameLst>
                                      </p:cBhvr>
                                      <p:to>
                                        <p:strVal val="visible"/>
                                      </p:to>
                                    </p:set>
                                    <p:animEffect transition="in" filter="fade">
                                      <p:cBhvr>
                                        <p:cTn id="460" dur="2000"/>
                                        <p:tgtEl>
                                          <p:spTgt spid="461"/>
                                        </p:tgtEl>
                                      </p:cBhvr>
                                    </p:animEffect>
                                  </p:childTnLst>
                                </p:cTn>
                              </p:par>
                              <p:par>
                                <p:cTn id="461" presetID="10" presetClass="entr" presetSubtype="0" repeatCount="indefinite" fill="hold" grpId="0" nodeType="withEffect">
                                  <p:stCondLst>
                                    <p:cond delay="750"/>
                                  </p:stCondLst>
                                  <p:endCondLst>
                                    <p:cond evt="onNext" delay="0">
                                      <p:tgtEl>
                                        <p:sldTgt/>
                                      </p:tgtEl>
                                    </p:cond>
                                  </p:endCondLst>
                                  <p:childTnLst>
                                    <p:set>
                                      <p:cBhvr>
                                        <p:cTn id="462" dur="1" fill="hold">
                                          <p:stCondLst>
                                            <p:cond delay="0"/>
                                          </p:stCondLst>
                                        </p:cTn>
                                        <p:tgtEl>
                                          <p:spTgt spid="462"/>
                                        </p:tgtEl>
                                        <p:attrNameLst>
                                          <p:attrName>style.visibility</p:attrName>
                                        </p:attrNameLst>
                                      </p:cBhvr>
                                      <p:to>
                                        <p:strVal val="visible"/>
                                      </p:to>
                                    </p:set>
                                    <p:animEffect transition="in" filter="fade">
                                      <p:cBhvr>
                                        <p:cTn id="463" dur="2000"/>
                                        <p:tgtEl>
                                          <p:spTgt spid="462"/>
                                        </p:tgtEl>
                                      </p:cBhvr>
                                    </p:animEffect>
                                  </p:childTnLst>
                                </p:cTn>
                              </p:par>
                              <p:par>
                                <p:cTn id="464" presetID="10" presetClass="entr" presetSubtype="0" repeatCount="indefinite" fill="hold" grpId="0" nodeType="withEffect">
                                  <p:stCondLst>
                                    <p:cond delay="1000"/>
                                  </p:stCondLst>
                                  <p:endCondLst>
                                    <p:cond evt="onNext" delay="0">
                                      <p:tgtEl>
                                        <p:sldTgt/>
                                      </p:tgtEl>
                                    </p:cond>
                                  </p:endCondLst>
                                  <p:childTnLst>
                                    <p:set>
                                      <p:cBhvr>
                                        <p:cTn id="465" dur="1" fill="hold">
                                          <p:stCondLst>
                                            <p:cond delay="0"/>
                                          </p:stCondLst>
                                        </p:cTn>
                                        <p:tgtEl>
                                          <p:spTgt spid="463"/>
                                        </p:tgtEl>
                                        <p:attrNameLst>
                                          <p:attrName>style.visibility</p:attrName>
                                        </p:attrNameLst>
                                      </p:cBhvr>
                                      <p:to>
                                        <p:strVal val="visible"/>
                                      </p:to>
                                    </p:set>
                                    <p:animEffect transition="in" filter="fade">
                                      <p:cBhvr>
                                        <p:cTn id="466" dur="2000"/>
                                        <p:tgtEl>
                                          <p:spTgt spid="463"/>
                                        </p:tgtEl>
                                      </p:cBhvr>
                                    </p:animEffect>
                                  </p:childTnLst>
                                </p:cTn>
                              </p:par>
                              <p:par>
                                <p:cTn id="467" presetID="10" presetClass="entr" presetSubtype="0" repeatCount="indefinite" fill="hold" grpId="0" nodeType="withEffect">
                                  <p:stCondLst>
                                    <p:cond delay="1250"/>
                                  </p:stCondLst>
                                  <p:endCondLst>
                                    <p:cond evt="onNext" delay="0">
                                      <p:tgtEl>
                                        <p:sldTgt/>
                                      </p:tgtEl>
                                    </p:cond>
                                  </p:endCondLst>
                                  <p:childTnLst>
                                    <p:set>
                                      <p:cBhvr>
                                        <p:cTn id="468" dur="1" fill="hold">
                                          <p:stCondLst>
                                            <p:cond delay="0"/>
                                          </p:stCondLst>
                                        </p:cTn>
                                        <p:tgtEl>
                                          <p:spTgt spid="464"/>
                                        </p:tgtEl>
                                        <p:attrNameLst>
                                          <p:attrName>style.visibility</p:attrName>
                                        </p:attrNameLst>
                                      </p:cBhvr>
                                      <p:to>
                                        <p:strVal val="visible"/>
                                      </p:to>
                                    </p:set>
                                    <p:animEffect transition="in" filter="fade">
                                      <p:cBhvr>
                                        <p:cTn id="469" dur="2000"/>
                                        <p:tgtEl>
                                          <p:spTgt spid="464"/>
                                        </p:tgtEl>
                                      </p:cBhvr>
                                    </p:animEffect>
                                  </p:childTnLst>
                                </p:cTn>
                              </p:par>
                              <p:par>
                                <p:cTn id="470" presetID="10" presetClass="entr" presetSubtype="0" repeatCount="indefinite" fill="hold" grpId="0" nodeType="withEffect">
                                  <p:stCondLst>
                                    <p:cond delay="1500"/>
                                  </p:stCondLst>
                                  <p:endCondLst>
                                    <p:cond evt="onNext" delay="0">
                                      <p:tgtEl>
                                        <p:sldTgt/>
                                      </p:tgtEl>
                                    </p:cond>
                                  </p:endCondLst>
                                  <p:childTnLst>
                                    <p:set>
                                      <p:cBhvr>
                                        <p:cTn id="471" dur="1" fill="hold">
                                          <p:stCondLst>
                                            <p:cond delay="0"/>
                                          </p:stCondLst>
                                        </p:cTn>
                                        <p:tgtEl>
                                          <p:spTgt spid="465"/>
                                        </p:tgtEl>
                                        <p:attrNameLst>
                                          <p:attrName>style.visibility</p:attrName>
                                        </p:attrNameLst>
                                      </p:cBhvr>
                                      <p:to>
                                        <p:strVal val="visible"/>
                                      </p:to>
                                    </p:set>
                                    <p:animEffect transition="in" filter="fade">
                                      <p:cBhvr>
                                        <p:cTn id="472" dur="2000"/>
                                        <p:tgtEl>
                                          <p:spTgt spid="465"/>
                                        </p:tgtEl>
                                      </p:cBhvr>
                                    </p:animEffect>
                                  </p:childTnLst>
                                </p:cTn>
                              </p:par>
                              <p:par>
                                <p:cTn id="473" presetID="10" presetClass="entr" presetSubtype="0" repeatCount="indefinite" fill="hold" grpId="0" nodeType="withEffect">
                                  <p:stCondLst>
                                    <p:cond delay="1750"/>
                                  </p:stCondLst>
                                  <p:endCondLst>
                                    <p:cond evt="onNext" delay="0">
                                      <p:tgtEl>
                                        <p:sldTgt/>
                                      </p:tgtEl>
                                    </p:cond>
                                  </p:endCondLst>
                                  <p:childTnLst>
                                    <p:set>
                                      <p:cBhvr>
                                        <p:cTn id="474" dur="1" fill="hold">
                                          <p:stCondLst>
                                            <p:cond delay="0"/>
                                          </p:stCondLst>
                                        </p:cTn>
                                        <p:tgtEl>
                                          <p:spTgt spid="466"/>
                                        </p:tgtEl>
                                        <p:attrNameLst>
                                          <p:attrName>style.visibility</p:attrName>
                                        </p:attrNameLst>
                                      </p:cBhvr>
                                      <p:to>
                                        <p:strVal val="visible"/>
                                      </p:to>
                                    </p:set>
                                    <p:animEffect transition="in" filter="fade">
                                      <p:cBhvr>
                                        <p:cTn id="475" dur="2000"/>
                                        <p:tgtEl>
                                          <p:spTgt spid="466"/>
                                        </p:tgtEl>
                                      </p:cBhvr>
                                    </p:animEffect>
                                  </p:childTnLst>
                                </p:cTn>
                              </p:par>
                            </p:childTnLst>
                          </p:cTn>
                        </p:par>
                      </p:childTnLst>
                    </p:cTn>
                  </p:par>
                  <p:par>
                    <p:cTn id="476" fill="hold">
                      <p:stCondLst>
                        <p:cond delay="indefinite"/>
                      </p:stCondLst>
                      <p:childTnLst>
                        <p:par>
                          <p:cTn id="477" fill="hold">
                            <p:stCondLst>
                              <p:cond delay="0"/>
                            </p:stCondLst>
                            <p:childTnLst>
                              <p:par>
                                <p:cTn id="478" presetID="53" presetClass="entr" presetSubtype="16" fill="hold" nodeType="clickEffect">
                                  <p:stCondLst>
                                    <p:cond delay="0"/>
                                  </p:stCondLst>
                                  <p:childTnLst>
                                    <p:set>
                                      <p:cBhvr>
                                        <p:cTn id="479" dur="1" fill="hold">
                                          <p:stCondLst>
                                            <p:cond delay="0"/>
                                          </p:stCondLst>
                                        </p:cTn>
                                        <p:tgtEl>
                                          <p:spTgt spid="14"/>
                                        </p:tgtEl>
                                        <p:attrNameLst>
                                          <p:attrName>style.visibility</p:attrName>
                                        </p:attrNameLst>
                                      </p:cBhvr>
                                      <p:to>
                                        <p:strVal val="visible"/>
                                      </p:to>
                                    </p:set>
                                    <p:anim calcmode="lin" valueType="num">
                                      <p:cBhvr>
                                        <p:cTn id="480" dur="500" fill="hold"/>
                                        <p:tgtEl>
                                          <p:spTgt spid="14"/>
                                        </p:tgtEl>
                                        <p:attrNameLst>
                                          <p:attrName>ppt_w</p:attrName>
                                        </p:attrNameLst>
                                      </p:cBhvr>
                                      <p:tavLst>
                                        <p:tav tm="0">
                                          <p:val>
                                            <p:fltVal val="0"/>
                                          </p:val>
                                        </p:tav>
                                        <p:tav tm="100000">
                                          <p:val>
                                            <p:strVal val="#ppt_w"/>
                                          </p:val>
                                        </p:tav>
                                      </p:tavLst>
                                    </p:anim>
                                    <p:anim calcmode="lin" valueType="num">
                                      <p:cBhvr>
                                        <p:cTn id="481" dur="500" fill="hold"/>
                                        <p:tgtEl>
                                          <p:spTgt spid="14"/>
                                        </p:tgtEl>
                                        <p:attrNameLst>
                                          <p:attrName>ppt_h</p:attrName>
                                        </p:attrNameLst>
                                      </p:cBhvr>
                                      <p:tavLst>
                                        <p:tav tm="0">
                                          <p:val>
                                            <p:fltVal val="0"/>
                                          </p:val>
                                        </p:tav>
                                        <p:tav tm="100000">
                                          <p:val>
                                            <p:strVal val="#ppt_h"/>
                                          </p:val>
                                        </p:tav>
                                      </p:tavLst>
                                    </p:anim>
                                    <p:animEffect transition="in" filter="fade">
                                      <p:cBhvr>
                                        <p:cTn id="482" dur="500"/>
                                        <p:tgtEl>
                                          <p:spTgt spid="14"/>
                                        </p:tgtEl>
                                      </p:cBhvr>
                                    </p:animEffect>
                                  </p:childTnLst>
                                </p:cTn>
                              </p:par>
                              <p:par>
                                <p:cTn id="483" presetID="26" presetClass="emph" presetSubtype="0" repeatCount="indefinite" fill="hold" nodeType="withEffect">
                                  <p:stCondLst>
                                    <p:cond delay="0"/>
                                  </p:stCondLst>
                                  <p:childTnLst>
                                    <p:animEffect transition="out" filter="fade">
                                      <p:cBhvr>
                                        <p:cTn id="484" dur="2000" tmFilter="0, 0; .2, .5; .8, .5; 1, 0"/>
                                        <p:tgtEl>
                                          <p:spTgt spid="4"/>
                                        </p:tgtEl>
                                      </p:cBhvr>
                                    </p:animEffect>
                                    <p:animScale>
                                      <p:cBhvr>
                                        <p:cTn id="485" dur="1000" autoRev="1" fill="hold"/>
                                        <p:tgtEl>
                                          <p:spTgt spid="4"/>
                                        </p:tgtEl>
                                      </p:cBhvr>
                                      <p:by x="105000" y="105000"/>
                                    </p:animScale>
                                  </p:childTnLst>
                                </p:cTn>
                              </p:par>
                              <p:par>
                                <p:cTn id="486" presetID="10" presetClass="entr" presetSubtype="0" repeatCount="indefinite" fill="hold" grpId="0" nodeType="withEffect">
                                  <p:stCondLst>
                                    <p:cond delay="0"/>
                                  </p:stCondLst>
                                  <p:childTnLst>
                                    <p:set>
                                      <p:cBhvr>
                                        <p:cTn id="487" dur="1" fill="hold">
                                          <p:stCondLst>
                                            <p:cond delay="0"/>
                                          </p:stCondLst>
                                        </p:cTn>
                                        <p:tgtEl>
                                          <p:spTgt spid="17"/>
                                        </p:tgtEl>
                                        <p:attrNameLst>
                                          <p:attrName>style.visibility</p:attrName>
                                        </p:attrNameLst>
                                      </p:cBhvr>
                                      <p:to>
                                        <p:strVal val="visible"/>
                                      </p:to>
                                    </p:set>
                                    <p:animEffect transition="in" filter="fade">
                                      <p:cBhvr>
                                        <p:cTn id="488" dur="2000"/>
                                        <p:tgtEl>
                                          <p:spTgt spid="17"/>
                                        </p:tgtEl>
                                      </p:cBhvr>
                                    </p:animEffect>
                                  </p:childTnLst>
                                </p:cTn>
                              </p:par>
                              <p:par>
                                <p:cTn id="489" presetID="10" presetClass="entr" presetSubtype="0" repeatCount="indefinite" fill="hold" grpId="0" nodeType="withEffect">
                                  <p:stCondLst>
                                    <p:cond delay="250"/>
                                  </p:stCondLst>
                                  <p:childTnLst>
                                    <p:set>
                                      <p:cBhvr>
                                        <p:cTn id="490" dur="1" fill="hold">
                                          <p:stCondLst>
                                            <p:cond delay="0"/>
                                          </p:stCondLst>
                                        </p:cTn>
                                        <p:tgtEl>
                                          <p:spTgt spid="468"/>
                                        </p:tgtEl>
                                        <p:attrNameLst>
                                          <p:attrName>style.visibility</p:attrName>
                                        </p:attrNameLst>
                                      </p:cBhvr>
                                      <p:to>
                                        <p:strVal val="visible"/>
                                      </p:to>
                                    </p:set>
                                    <p:animEffect transition="in" filter="fade">
                                      <p:cBhvr>
                                        <p:cTn id="491" dur="2000"/>
                                        <p:tgtEl>
                                          <p:spTgt spid="468"/>
                                        </p:tgtEl>
                                      </p:cBhvr>
                                    </p:animEffect>
                                  </p:childTnLst>
                                </p:cTn>
                              </p:par>
                              <p:par>
                                <p:cTn id="492" presetID="10" presetClass="entr" presetSubtype="0" repeatCount="indefinite" fill="hold" grpId="0" nodeType="withEffect">
                                  <p:stCondLst>
                                    <p:cond delay="500"/>
                                  </p:stCondLst>
                                  <p:childTnLst>
                                    <p:set>
                                      <p:cBhvr>
                                        <p:cTn id="493" dur="1" fill="hold">
                                          <p:stCondLst>
                                            <p:cond delay="0"/>
                                          </p:stCondLst>
                                        </p:cTn>
                                        <p:tgtEl>
                                          <p:spTgt spid="469"/>
                                        </p:tgtEl>
                                        <p:attrNameLst>
                                          <p:attrName>style.visibility</p:attrName>
                                        </p:attrNameLst>
                                      </p:cBhvr>
                                      <p:to>
                                        <p:strVal val="visible"/>
                                      </p:to>
                                    </p:set>
                                    <p:animEffect transition="in" filter="fade">
                                      <p:cBhvr>
                                        <p:cTn id="494" dur="2000"/>
                                        <p:tgtEl>
                                          <p:spTgt spid="469"/>
                                        </p:tgtEl>
                                      </p:cBhvr>
                                    </p:animEffect>
                                  </p:childTnLst>
                                </p:cTn>
                              </p:par>
                              <p:par>
                                <p:cTn id="495" presetID="10" presetClass="entr" presetSubtype="0" repeatCount="indefinite" fill="hold" grpId="0" nodeType="withEffect">
                                  <p:stCondLst>
                                    <p:cond delay="750"/>
                                  </p:stCondLst>
                                  <p:childTnLst>
                                    <p:set>
                                      <p:cBhvr>
                                        <p:cTn id="496" dur="1" fill="hold">
                                          <p:stCondLst>
                                            <p:cond delay="0"/>
                                          </p:stCondLst>
                                        </p:cTn>
                                        <p:tgtEl>
                                          <p:spTgt spid="470"/>
                                        </p:tgtEl>
                                        <p:attrNameLst>
                                          <p:attrName>style.visibility</p:attrName>
                                        </p:attrNameLst>
                                      </p:cBhvr>
                                      <p:to>
                                        <p:strVal val="visible"/>
                                      </p:to>
                                    </p:set>
                                    <p:animEffect transition="in" filter="fade">
                                      <p:cBhvr>
                                        <p:cTn id="497" dur="2000"/>
                                        <p:tgtEl>
                                          <p:spTgt spid="470"/>
                                        </p:tgtEl>
                                      </p:cBhvr>
                                    </p:animEffect>
                                  </p:childTnLst>
                                </p:cTn>
                              </p:par>
                              <p:par>
                                <p:cTn id="498" presetID="10" presetClass="entr" presetSubtype="0" repeatCount="indefinite" fill="hold" grpId="0" nodeType="withEffect">
                                  <p:stCondLst>
                                    <p:cond delay="1000"/>
                                  </p:stCondLst>
                                  <p:childTnLst>
                                    <p:set>
                                      <p:cBhvr>
                                        <p:cTn id="499" dur="1" fill="hold">
                                          <p:stCondLst>
                                            <p:cond delay="0"/>
                                          </p:stCondLst>
                                        </p:cTn>
                                        <p:tgtEl>
                                          <p:spTgt spid="471"/>
                                        </p:tgtEl>
                                        <p:attrNameLst>
                                          <p:attrName>style.visibility</p:attrName>
                                        </p:attrNameLst>
                                      </p:cBhvr>
                                      <p:to>
                                        <p:strVal val="visible"/>
                                      </p:to>
                                    </p:set>
                                    <p:animEffect transition="in" filter="fade">
                                      <p:cBhvr>
                                        <p:cTn id="500" dur="2000"/>
                                        <p:tgtEl>
                                          <p:spTgt spid="471"/>
                                        </p:tgtEl>
                                      </p:cBhvr>
                                    </p:animEffect>
                                  </p:childTnLst>
                                </p:cTn>
                              </p:par>
                              <p:par>
                                <p:cTn id="501" presetID="10" presetClass="entr" presetSubtype="0" repeatCount="indefinite" fill="hold" grpId="0" nodeType="withEffect">
                                  <p:stCondLst>
                                    <p:cond delay="1250"/>
                                  </p:stCondLst>
                                  <p:childTnLst>
                                    <p:set>
                                      <p:cBhvr>
                                        <p:cTn id="502" dur="1" fill="hold">
                                          <p:stCondLst>
                                            <p:cond delay="0"/>
                                          </p:stCondLst>
                                        </p:cTn>
                                        <p:tgtEl>
                                          <p:spTgt spid="472"/>
                                        </p:tgtEl>
                                        <p:attrNameLst>
                                          <p:attrName>style.visibility</p:attrName>
                                        </p:attrNameLst>
                                      </p:cBhvr>
                                      <p:to>
                                        <p:strVal val="visible"/>
                                      </p:to>
                                    </p:set>
                                    <p:animEffect transition="in" filter="fade">
                                      <p:cBhvr>
                                        <p:cTn id="503" dur="2000"/>
                                        <p:tgtEl>
                                          <p:spTgt spid="472"/>
                                        </p:tgtEl>
                                      </p:cBhvr>
                                    </p:animEffect>
                                  </p:childTnLst>
                                </p:cTn>
                              </p:par>
                              <p:par>
                                <p:cTn id="504" presetID="10" presetClass="entr" presetSubtype="0" repeatCount="indefinite" fill="hold" grpId="0" nodeType="withEffect">
                                  <p:stCondLst>
                                    <p:cond delay="1500"/>
                                  </p:stCondLst>
                                  <p:childTnLst>
                                    <p:set>
                                      <p:cBhvr>
                                        <p:cTn id="505" dur="1" fill="hold">
                                          <p:stCondLst>
                                            <p:cond delay="0"/>
                                          </p:stCondLst>
                                        </p:cTn>
                                        <p:tgtEl>
                                          <p:spTgt spid="473"/>
                                        </p:tgtEl>
                                        <p:attrNameLst>
                                          <p:attrName>style.visibility</p:attrName>
                                        </p:attrNameLst>
                                      </p:cBhvr>
                                      <p:to>
                                        <p:strVal val="visible"/>
                                      </p:to>
                                    </p:set>
                                    <p:animEffect transition="in" filter="fade">
                                      <p:cBhvr>
                                        <p:cTn id="506" dur="2000"/>
                                        <p:tgtEl>
                                          <p:spTgt spid="473"/>
                                        </p:tgtEl>
                                      </p:cBhvr>
                                    </p:animEffect>
                                  </p:childTnLst>
                                </p:cTn>
                              </p:par>
                              <p:par>
                                <p:cTn id="507" presetID="10" presetClass="entr" presetSubtype="0" repeatCount="indefinite" fill="hold" grpId="0" nodeType="withEffect">
                                  <p:stCondLst>
                                    <p:cond delay="1750"/>
                                  </p:stCondLst>
                                  <p:childTnLst>
                                    <p:set>
                                      <p:cBhvr>
                                        <p:cTn id="508" dur="1" fill="hold">
                                          <p:stCondLst>
                                            <p:cond delay="0"/>
                                          </p:stCondLst>
                                        </p:cTn>
                                        <p:tgtEl>
                                          <p:spTgt spid="474"/>
                                        </p:tgtEl>
                                        <p:attrNameLst>
                                          <p:attrName>style.visibility</p:attrName>
                                        </p:attrNameLst>
                                      </p:cBhvr>
                                      <p:to>
                                        <p:strVal val="visible"/>
                                      </p:to>
                                    </p:set>
                                    <p:animEffect transition="in" filter="fade">
                                      <p:cBhvr>
                                        <p:cTn id="509" dur="2000"/>
                                        <p:tgtEl>
                                          <p:spTgt spid="474"/>
                                        </p:tgtEl>
                                      </p:cBhvr>
                                    </p:animEffect>
                                  </p:childTnLst>
                                </p:cTn>
                              </p:par>
                              <p:par>
                                <p:cTn id="510" presetID="10" presetClass="entr" presetSubtype="0" repeatCount="indefinite" fill="hold" grpId="0" nodeType="withEffect">
                                  <p:stCondLst>
                                    <p:cond delay="2000"/>
                                  </p:stCondLst>
                                  <p:childTnLst>
                                    <p:set>
                                      <p:cBhvr>
                                        <p:cTn id="511" dur="1" fill="hold">
                                          <p:stCondLst>
                                            <p:cond delay="0"/>
                                          </p:stCondLst>
                                        </p:cTn>
                                        <p:tgtEl>
                                          <p:spTgt spid="475"/>
                                        </p:tgtEl>
                                        <p:attrNameLst>
                                          <p:attrName>style.visibility</p:attrName>
                                        </p:attrNameLst>
                                      </p:cBhvr>
                                      <p:to>
                                        <p:strVal val="visible"/>
                                      </p:to>
                                    </p:set>
                                    <p:animEffect transition="in" filter="fade">
                                      <p:cBhvr>
                                        <p:cTn id="512" dur="2000"/>
                                        <p:tgtEl>
                                          <p:spTgt spid="475"/>
                                        </p:tgtEl>
                                      </p:cBhvr>
                                    </p:animEffect>
                                  </p:childTnLst>
                                </p:cTn>
                              </p:par>
                              <p:par>
                                <p:cTn id="513" presetID="10" presetClass="entr" presetSubtype="0" repeatCount="indefinite" fill="hold" grpId="0" nodeType="withEffect">
                                  <p:stCondLst>
                                    <p:cond delay="2250"/>
                                  </p:stCondLst>
                                  <p:childTnLst>
                                    <p:set>
                                      <p:cBhvr>
                                        <p:cTn id="514" dur="1" fill="hold">
                                          <p:stCondLst>
                                            <p:cond delay="0"/>
                                          </p:stCondLst>
                                        </p:cTn>
                                        <p:tgtEl>
                                          <p:spTgt spid="476"/>
                                        </p:tgtEl>
                                        <p:attrNameLst>
                                          <p:attrName>style.visibility</p:attrName>
                                        </p:attrNameLst>
                                      </p:cBhvr>
                                      <p:to>
                                        <p:strVal val="visible"/>
                                      </p:to>
                                    </p:set>
                                    <p:animEffect transition="in" filter="fade">
                                      <p:cBhvr>
                                        <p:cTn id="515" dur="2000"/>
                                        <p:tgtEl>
                                          <p:spTgt spid="476"/>
                                        </p:tgtEl>
                                      </p:cBhvr>
                                    </p:animEffect>
                                  </p:childTnLst>
                                </p:cTn>
                              </p:par>
                              <p:par>
                                <p:cTn id="516" presetID="10" presetClass="entr" presetSubtype="0" repeatCount="indefinite" fill="hold" grpId="0" nodeType="withEffect">
                                  <p:stCondLst>
                                    <p:cond delay="2500"/>
                                  </p:stCondLst>
                                  <p:childTnLst>
                                    <p:set>
                                      <p:cBhvr>
                                        <p:cTn id="517" dur="1" fill="hold">
                                          <p:stCondLst>
                                            <p:cond delay="0"/>
                                          </p:stCondLst>
                                        </p:cTn>
                                        <p:tgtEl>
                                          <p:spTgt spid="477"/>
                                        </p:tgtEl>
                                        <p:attrNameLst>
                                          <p:attrName>style.visibility</p:attrName>
                                        </p:attrNameLst>
                                      </p:cBhvr>
                                      <p:to>
                                        <p:strVal val="visible"/>
                                      </p:to>
                                    </p:set>
                                    <p:animEffect transition="in" filter="fade">
                                      <p:cBhvr>
                                        <p:cTn id="518" dur="2000"/>
                                        <p:tgtEl>
                                          <p:spTgt spid="477"/>
                                        </p:tgtEl>
                                      </p:cBhvr>
                                    </p:animEffect>
                                  </p:childTnLst>
                                </p:cTn>
                              </p:par>
                              <p:par>
                                <p:cTn id="519" presetID="53" presetClass="entr" presetSubtype="16" fill="hold" grpId="0" nodeType="withEffect">
                                  <p:stCondLst>
                                    <p:cond delay="2500"/>
                                  </p:stCondLst>
                                  <p:childTnLst>
                                    <p:set>
                                      <p:cBhvr>
                                        <p:cTn id="520" dur="1" fill="hold">
                                          <p:stCondLst>
                                            <p:cond delay="0"/>
                                          </p:stCondLst>
                                        </p:cTn>
                                        <p:tgtEl>
                                          <p:spTgt spid="478"/>
                                        </p:tgtEl>
                                        <p:attrNameLst>
                                          <p:attrName>style.visibility</p:attrName>
                                        </p:attrNameLst>
                                      </p:cBhvr>
                                      <p:to>
                                        <p:strVal val="visible"/>
                                      </p:to>
                                    </p:set>
                                    <p:anim calcmode="lin" valueType="num">
                                      <p:cBhvr>
                                        <p:cTn id="521" dur="500" fill="hold"/>
                                        <p:tgtEl>
                                          <p:spTgt spid="478"/>
                                        </p:tgtEl>
                                        <p:attrNameLst>
                                          <p:attrName>ppt_w</p:attrName>
                                        </p:attrNameLst>
                                      </p:cBhvr>
                                      <p:tavLst>
                                        <p:tav tm="0">
                                          <p:val>
                                            <p:fltVal val="0"/>
                                          </p:val>
                                        </p:tav>
                                        <p:tav tm="100000">
                                          <p:val>
                                            <p:strVal val="#ppt_w"/>
                                          </p:val>
                                        </p:tav>
                                      </p:tavLst>
                                    </p:anim>
                                    <p:anim calcmode="lin" valueType="num">
                                      <p:cBhvr>
                                        <p:cTn id="522" dur="500" fill="hold"/>
                                        <p:tgtEl>
                                          <p:spTgt spid="478"/>
                                        </p:tgtEl>
                                        <p:attrNameLst>
                                          <p:attrName>ppt_h</p:attrName>
                                        </p:attrNameLst>
                                      </p:cBhvr>
                                      <p:tavLst>
                                        <p:tav tm="0">
                                          <p:val>
                                            <p:fltVal val="0"/>
                                          </p:val>
                                        </p:tav>
                                        <p:tav tm="100000">
                                          <p:val>
                                            <p:strVal val="#ppt_h"/>
                                          </p:val>
                                        </p:tav>
                                      </p:tavLst>
                                    </p:anim>
                                    <p:animEffect transition="in" filter="fade">
                                      <p:cBhvr>
                                        <p:cTn id="523" dur="500"/>
                                        <p:tgtEl>
                                          <p:spTgt spid="478"/>
                                        </p:tgtEl>
                                      </p:cBhvr>
                                    </p:animEffect>
                                  </p:childTnLst>
                                </p:cTn>
                              </p:par>
                              <p:par>
                                <p:cTn id="524" presetID="10" presetClass="entr" presetSubtype="0" repeatCount="indefinite" fill="hold" grpId="0" nodeType="withEffect">
                                  <p:stCondLst>
                                    <p:cond delay="0"/>
                                  </p:stCondLst>
                                  <p:childTnLst>
                                    <p:set>
                                      <p:cBhvr>
                                        <p:cTn id="525" dur="1" fill="hold">
                                          <p:stCondLst>
                                            <p:cond delay="0"/>
                                          </p:stCondLst>
                                        </p:cTn>
                                        <p:tgtEl>
                                          <p:spTgt spid="479"/>
                                        </p:tgtEl>
                                        <p:attrNameLst>
                                          <p:attrName>style.visibility</p:attrName>
                                        </p:attrNameLst>
                                      </p:cBhvr>
                                      <p:to>
                                        <p:strVal val="visible"/>
                                      </p:to>
                                    </p:set>
                                    <p:animEffect transition="in" filter="fade">
                                      <p:cBhvr>
                                        <p:cTn id="526" dur="2000"/>
                                        <p:tgtEl>
                                          <p:spTgt spid="479"/>
                                        </p:tgtEl>
                                      </p:cBhvr>
                                    </p:animEffect>
                                  </p:childTnLst>
                                </p:cTn>
                              </p:par>
                              <p:par>
                                <p:cTn id="527" presetID="10" presetClass="entr" presetSubtype="0" repeatCount="indefinite" fill="hold" grpId="0" nodeType="withEffect">
                                  <p:stCondLst>
                                    <p:cond delay="250"/>
                                  </p:stCondLst>
                                  <p:childTnLst>
                                    <p:set>
                                      <p:cBhvr>
                                        <p:cTn id="528" dur="1" fill="hold">
                                          <p:stCondLst>
                                            <p:cond delay="0"/>
                                          </p:stCondLst>
                                        </p:cTn>
                                        <p:tgtEl>
                                          <p:spTgt spid="480"/>
                                        </p:tgtEl>
                                        <p:attrNameLst>
                                          <p:attrName>style.visibility</p:attrName>
                                        </p:attrNameLst>
                                      </p:cBhvr>
                                      <p:to>
                                        <p:strVal val="visible"/>
                                      </p:to>
                                    </p:set>
                                    <p:animEffect transition="in" filter="fade">
                                      <p:cBhvr>
                                        <p:cTn id="529" dur="2000"/>
                                        <p:tgtEl>
                                          <p:spTgt spid="480"/>
                                        </p:tgtEl>
                                      </p:cBhvr>
                                    </p:animEffect>
                                  </p:childTnLst>
                                </p:cTn>
                              </p:par>
                              <p:par>
                                <p:cTn id="530" presetID="10" presetClass="entr" presetSubtype="0" repeatCount="indefinite" fill="hold" grpId="0" nodeType="withEffect">
                                  <p:stCondLst>
                                    <p:cond delay="500"/>
                                  </p:stCondLst>
                                  <p:childTnLst>
                                    <p:set>
                                      <p:cBhvr>
                                        <p:cTn id="531" dur="1" fill="hold">
                                          <p:stCondLst>
                                            <p:cond delay="0"/>
                                          </p:stCondLst>
                                        </p:cTn>
                                        <p:tgtEl>
                                          <p:spTgt spid="481"/>
                                        </p:tgtEl>
                                        <p:attrNameLst>
                                          <p:attrName>style.visibility</p:attrName>
                                        </p:attrNameLst>
                                      </p:cBhvr>
                                      <p:to>
                                        <p:strVal val="visible"/>
                                      </p:to>
                                    </p:set>
                                    <p:animEffect transition="in" filter="fade">
                                      <p:cBhvr>
                                        <p:cTn id="532" dur="2000"/>
                                        <p:tgtEl>
                                          <p:spTgt spid="481"/>
                                        </p:tgtEl>
                                      </p:cBhvr>
                                    </p:animEffect>
                                  </p:childTnLst>
                                </p:cTn>
                              </p:par>
                              <p:par>
                                <p:cTn id="533" presetID="10" presetClass="entr" presetSubtype="0" repeatCount="indefinite" fill="hold" grpId="0" nodeType="withEffect">
                                  <p:stCondLst>
                                    <p:cond delay="750"/>
                                  </p:stCondLst>
                                  <p:childTnLst>
                                    <p:set>
                                      <p:cBhvr>
                                        <p:cTn id="534" dur="1" fill="hold">
                                          <p:stCondLst>
                                            <p:cond delay="0"/>
                                          </p:stCondLst>
                                        </p:cTn>
                                        <p:tgtEl>
                                          <p:spTgt spid="482"/>
                                        </p:tgtEl>
                                        <p:attrNameLst>
                                          <p:attrName>style.visibility</p:attrName>
                                        </p:attrNameLst>
                                      </p:cBhvr>
                                      <p:to>
                                        <p:strVal val="visible"/>
                                      </p:to>
                                    </p:set>
                                    <p:animEffect transition="in" filter="fade">
                                      <p:cBhvr>
                                        <p:cTn id="535" dur="2000"/>
                                        <p:tgtEl>
                                          <p:spTgt spid="482"/>
                                        </p:tgtEl>
                                      </p:cBhvr>
                                    </p:animEffect>
                                  </p:childTnLst>
                                </p:cTn>
                              </p:par>
                              <p:par>
                                <p:cTn id="536" presetID="10" presetClass="entr" presetSubtype="0" repeatCount="indefinite" fill="hold" grpId="0" nodeType="withEffect">
                                  <p:stCondLst>
                                    <p:cond delay="1000"/>
                                  </p:stCondLst>
                                  <p:childTnLst>
                                    <p:set>
                                      <p:cBhvr>
                                        <p:cTn id="537" dur="1" fill="hold">
                                          <p:stCondLst>
                                            <p:cond delay="0"/>
                                          </p:stCondLst>
                                        </p:cTn>
                                        <p:tgtEl>
                                          <p:spTgt spid="483"/>
                                        </p:tgtEl>
                                        <p:attrNameLst>
                                          <p:attrName>style.visibility</p:attrName>
                                        </p:attrNameLst>
                                      </p:cBhvr>
                                      <p:to>
                                        <p:strVal val="visible"/>
                                      </p:to>
                                    </p:set>
                                    <p:animEffect transition="in" filter="fade">
                                      <p:cBhvr>
                                        <p:cTn id="538" dur="2000"/>
                                        <p:tgtEl>
                                          <p:spTgt spid="483"/>
                                        </p:tgtEl>
                                      </p:cBhvr>
                                    </p:animEffect>
                                  </p:childTnLst>
                                </p:cTn>
                              </p:par>
                              <p:par>
                                <p:cTn id="539" presetID="10" presetClass="entr" presetSubtype="0" repeatCount="indefinite" fill="hold" grpId="0" nodeType="withEffect">
                                  <p:stCondLst>
                                    <p:cond delay="0"/>
                                  </p:stCondLst>
                                  <p:childTnLst>
                                    <p:set>
                                      <p:cBhvr>
                                        <p:cTn id="540" dur="1" fill="hold">
                                          <p:stCondLst>
                                            <p:cond delay="0"/>
                                          </p:stCondLst>
                                        </p:cTn>
                                        <p:tgtEl>
                                          <p:spTgt spid="484"/>
                                        </p:tgtEl>
                                        <p:attrNameLst>
                                          <p:attrName>style.visibility</p:attrName>
                                        </p:attrNameLst>
                                      </p:cBhvr>
                                      <p:to>
                                        <p:strVal val="visible"/>
                                      </p:to>
                                    </p:set>
                                    <p:animEffect transition="in" filter="fade">
                                      <p:cBhvr>
                                        <p:cTn id="541" dur="2000"/>
                                        <p:tgtEl>
                                          <p:spTgt spid="484"/>
                                        </p:tgtEl>
                                      </p:cBhvr>
                                    </p:animEffect>
                                  </p:childTnLst>
                                </p:cTn>
                              </p:par>
                              <p:par>
                                <p:cTn id="542" presetID="10" presetClass="entr" presetSubtype="0" repeatCount="indefinite" fill="hold" grpId="0" nodeType="withEffect">
                                  <p:stCondLst>
                                    <p:cond delay="250"/>
                                  </p:stCondLst>
                                  <p:childTnLst>
                                    <p:set>
                                      <p:cBhvr>
                                        <p:cTn id="543" dur="1" fill="hold">
                                          <p:stCondLst>
                                            <p:cond delay="0"/>
                                          </p:stCondLst>
                                        </p:cTn>
                                        <p:tgtEl>
                                          <p:spTgt spid="485"/>
                                        </p:tgtEl>
                                        <p:attrNameLst>
                                          <p:attrName>style.visibility</p:attrName>
                                        </p:attrNameLst>
                                      </p:cBhvr>
                                      <p:to>
                                        <p:strVal val="visible"/>
                                      </p:to>
                                    </p:set>
                                    <p:animEffect transition="in" filter="fade">
                                      <p:cBhvr>
                                        <p:cTn id="544" dur="2000"/>
                                        <p:tgtEl>
                                          <p:spTgt spid="485"/>
                                        </p:tgtEl>
                                      </p:cBhvr>
                                    </p:animEffect>
                                  </p:childTnLst>
                                </p:cTn>
                              </p:par>
                              <p:par>
                                <p:cTn id="545" presetID="10" presetClass="entr" presetSubtype="0" repeatCount="indefinite" fill="hold" grpId="0" nodeType="withEffect">
                                  <p:stCondLst>
                                    <p:cond delay="500"/>
                                  </p:stCondLst>
                                  <p:childTnLst>
                                    <p:set>
                                      <p:cBhvr>
                                        <p:cTn id="546" dur="1" fill="hold">
                                          <p:stCondLst>
                                            <p:cond delay="0"/>
                                          </p:stCondLst>
                                        </p:cTn>
                                        <p:tgtEl>
                                          <p:spTgt spid="486"/>
                                        </p:tgtEl>
                                        <p:attrNameLst>
                                          <p:attrName>style.visibility</p:attrName>
                                        </p:attrNameLst>
                                      </p:cBhvr>
                                      <p:to>
                                        <p:strVal val="visible"/>
                                      </p:to>
                                    </p:set>
                                    <p:animEffect transition="in" filter="fade">
                                      <p:cBhvr>
                                        <p:cTn id="547" dur="2000"/>
                                        <p:tgtEl>
                                          <p:spTgt spid="486"/>
                                        </p:tgtEl>
                                      </p:cBhvr>
                                    </p:animEffect>
                                  </p:childTnLst>
                                </p:cTn>
                              </p:par>
                              <p:par>
                                <p:cTn id="548" presetID="10" presetClass="entr" presetSubtype="0" repeatCount="indefinite" fill="hold" grpId="0" nodeType="withEffect">
                                  <p:stCondLst>
                                    <p:cond delay="750"/>
                                  </p:stCondLst>
                                  <p:childTnLst>
                                    <p:set>
                                      <p:cBhvr>
                                        <p:cTn id="549" dur="1" fill="hold">
                                          <p:stCondLst>
                                            <p:cond delay="0"/>
                                          </p:stCondLst>
                                        </p:cTn>
                                        <p:tgtEl>
                                          <p:spTgt spid="487"/>
                                        </p:tgtEl>
                                        <p:attrNameLst>
                                          <p:attrName>style.visibility</p:attrName>
                                        </p:attrNameLst>
                                      </p:cBhvr>
                                      <p:to>
                                        <p:strVal val="visible"/>
                                      </p:to>
                                    </p:set>
                                    <p:animEffect transition="in" filter="fade">
                                      <p:cBhvr>
                                        <p:cTn id="550" dur="2000"/>
                                        <p:tgtEl>
                                          <p:spTgt spid="487"/>
                                        </p:tgtEl>
                                      </p:cBhvr>
                                    </p:animEffect>
                                  </p:childTnLst>
                                </p:cTn>
                              </p:par>
                              <p:par>
                                <p:cTn id="551" presetID="10" presetClass="entr" presetSubtype="0" repeatCount="indefinite" fill="hold" grpId="0" nodeType="withEffect">
                                  <p:stCondLst>
                                    <p:cond delay="1000"/>
                                  </p:stCondLst>
                                  <p:childTnLst>
                                    <p:set>
                                      <p:cBhvr>
                                        <p:cTn id="552" dur="1" fill="hold">
                                          <p:stCondLst>
                                            <p:cond delay="0"/>
                                          </p:stCondLst>
                                        </p:cTn>
                                        <p:tgtEl>
                                          <p:spTgt spid="488"/>
                                        </p:tgtEl>
                                        <p:attrNameLst>
                                          <p:attrName>style.visibility</p:attrName>
                                        </p:attrNameLst>
                                      </p:cBhvr>
                                      <p:to>
                                        <p:strVal val="visible"/>
                                      </p:to>
                                    </p:set>
                                    <p:animEffect transition="in" filter="fade">
                                      <p:cBhvr>
                                        <p:cTn id="553" dur="2000"/>
                                        <p:tgtEl>
                                          <p:spTgt spid="488"/>
                                        </p:tgtEl>
                                      </p:cBhvr>
                                    </p:animEffect>
                                  </p:childTnLst>
                                </p:cTn>
                              </p:par>
                              <p:par>
                                <p:cTn id="554" presetID="10" presetClass="entr" presetSubtype="0" repeatCount="indefinite" fill="hold" grpId="0" nodeType="withEffect">
                                  <p:stCondLst>
                                    <p:cond delay="1250"/>
                                  </p:stCondLst>
                                  <p:childTnLst>
                                    <p:set>
                                      <p:cBhvr>
                                        <p:cTn id="555" dur="1" fill="hold">
                                          <p:stCondLst>
                                            <p:cond delay="0"/>
                                          </p:stCondLst>
                                        </p:cTn>
                                        <p:tgtEl>
                                          <p:spTgt spid="489"/>
                                        </p:tgtEl>
                                        <p:attrNameLst>
                                          <p:attrName>style.visibility</p:attrName>
                                        </p:attrNameLst>
                                      </p:cBhvr>
                                      <p:to>
                                        <p:strVal val="visible"/>
                                      </p:to>
                                    </p:set>
                                    <p:animEffect transition="in" filter="fade">
                                      <p:cBhvr>
                                        <p:cTn id="556" dur="2000"/>
                                        <p:tgtEl>
                                          <p:spTgt spid="489"/>
                                        </p:tgtEl>
                                      </p:cBhvr>
                                    </p:animEffect>
                                  </p:childTnLst>
                                </p:cTn>
                              </p:par>
                              <p:par>
                                <p:cTn id="557" presetID="10" presetClass="entr" presetSubtype="0" repeatCount="indefinite" fill="hold" grpId="0" nodeType="withEffect">
                                  <p:stCondLst>
                                    <p:cond delay="1500"/>
                                  </p:stCondLst>
                                  <p:childTnLst>
                                    <p:set>
                                      <p:cBhvr>
                                        <p:cTn id="558" dur="1" fill="hold">
                                          <p:stCondLst>
                                            <p:cond delay="0"/>
                                          </p:stCondLst>
                                        </p:cTn>
                                        <p:tgtEl>
                                          <p:spTgt spid="490"/>
                                        </p:tgtEl>
                                        <p:attrNameLst>
                                          <p:attrName>style.visibility</p:attrName>
                                        </p:attrNameLst>
                                      </p:cBhvr>
                                      <p:to>
                                        <p:strVal val="visible"/>
                                      </p:to>
                                    </p:set>
                                    <p:animEffect transition="in" filter="fade">
                                      <p:cBhvr>
                                        <p:cTn id="559" dur="2000"/>
                                        <p:tgtEl>
                                          <p:spTgt spid="490"/>
                                        </p:tgtEl>
                                      </p:cBhvr>
                                    </p:animEffect>
                                  </p:childTnLst>
                                </p:cTn>
                              </p:par>
                              <p:par>
                                <p:cTn id="560" presetID="10" presetClass="entr" presetSubtype="0" repeatCount="indefinite" fill="hold" grpId="0" nodeType="withEffect">
                                  <p:stCondLst>
                                    <p:cond delay="2000"/>
                                  </p:stCondLst>
                                  <p:childTnLst>
                                    <p:set>
                                      <p:cBhvr>
                                        <p:cTn id="561" dur="1" fill="hold">
                                          <p:stCondLst>
                                            <p:cond delay="0"/>
                                          </p:stCondLst>
                                        </p:cTn>
                                        <p:tgtEl>
                                          <p:spTgt spid="491"/>
                                        </p:tgtEl>
                                        <p:attrNameLst>
                                          <p:attrName>style.visibility</p:attrName>
                                        </p:attrNameLst>
                                      </p:cBhvr>
                                      <p:to>
                                        <p:strVal val="visible"/>
                                      </p:to>
                                    </p:set>
                                    <p:animEffect transition="in" filter="fade">
                                      <p:cBhvr>
                                        <p:cTn id="562" dur="2000"/>
                                        <p:tgtEl>
                                          <p:spTgt spid="491"/>
                                        </p:tgtEl>
                                      </p:cBhvr>
                                    </p:animEffect>
                                  </p:childTnLst>
                                </p:cTn>
                              </p:par>
                              <p:par>
                                <p:cTn id="563" presetID="10" presetClass="entr" presetSubtype="0" repeatCount="indefinite" fill="hold" grpId="0" nodeType="withEffect">
                                  <p:stCondLst>
                                    <p:cond delay="2250"/>
                                  </p:stCondLst>
                                  <p:childTnLst>
                                    <p:set>
                                      <p:cBhvr>
                                        <p:cTn id="564" dur="1" fill="hold">
                                          <p:stCondLst>
                                            <p:cond delay="0"/>
                                          </p:stCondLst>
                                        </p:cTn>
                                        <p:tgtEl>
                                          <p:spTgt spid="492"/>
                                        </p:tgtEl>
                                        <p:attrNameLst>
                                          <p:attrName>style.visibility</p:attrName>
                                        </p:attrNameLst>
                                      </p:cBhvr>
                                      <p:to>
                                        <p:strVal val="visible"/>
                                      </p:to>
                                    </p:set>
                                    <p:animEffect transition="in" filter="fade">
                                      <p:cBhvr>
                                        <p:cTn id="565" dur="2000"/>
                                        <p:tgtEl>
                                          <p:spTgt spid="492"/>
                                        </p:tgtEl>
                                      </p:cBhvr>
                                    </p:animEffect>
                                  </p:childTnLst>
                                </p:cTn>
                              </p:par>
                              <p:par>
                                <p:cTn id="566" presetID="10" presetClass="entr" presetSubtype="0" repeatCount="indefinite" fill="hold" grpId="0" nodeType="withEffect">
                                  <p:stCondLst>
                                    <p:cond delay="2500"/>
                                  </p:stCondLst>
                                  <p:childTnLst>
                                    <p:set>
                                      <p:cBhvr>
                                        <p:cTn id="567" dur="1" fill="hold">
                                          <p:stCondLst>
                                            <p:cond delay="0"/>
                                          </p:stCondLst>
                                        </p:cTn>
                                        <p:tgtEl>
                                          <p:spTgt spid="493"/>
                                        </p:tgtEl>
                                        <p:attrNameLst>
                                          <p:attrName>style.visibility</p:attrName>
                                        </p:attrNameLst>
                                      </p:cBhvr>
                                      <p:to>
                                        <p:strVal val="visible"/>
                                      </p:to>
                                    </p:set>
                                    <p:animEffect transition="in" filter="fade">
                                      <p:cBhvr>
                                        <p:cTn id="568" dur="2000"/>
                                        <p:tgtEl>
                                          <p:spTgt spid="493"/>
                                        </p:tgtEl>
                                      </p:cBhvr>
                                    </p:animEffect>
                                  </p:childTnLst>
                                </p:cTn>
                              </p:par>
                              <p:par>
                                <p:cTn id="569" presetID="10" presetClass="entr" presetSubtype="0" repeatCount="indefinite" fill="hold" grpId="0" nodeType="withEffect">
                                  <p:stCondLst>
                                    <p:cond delay="2750"/>
                                  </p:stCondLst>
                                  <p:childTnLst>
                                    <p:set>
                                      <p:cBhvr>
                                        <p:cTn id="570" dur="1" fill="hold">
                                          <p:stCondLst>
                                            <p:cond delay="0"/>
                                          </p:stCondLst>
                                        </p:cTn>
                                        <p:tgtEl>
                                          <p:spTgt spid="494"/>
                                        </p:tgtEl>
                                        <p:attrNameLst>
                                          <p:attrName>style.visibility</p:attrName>
                                        </p:attrNameLst>
                                      </p:cBhvr>
                                      <p:to>
                                        <p:strVal val="visible"/>
                                      </p:to>
                                    </p:set>
                                    <p:animEffect transition="in" filter="fade">
                                      <p:cBhvr>
                                        <p:cTn id="571" dur="2000"/>
                                        <p:tgtEl>
                                          <p:spTgt spid="494"/>
                                        </p:tgtEl>
                                      </p:cBhvr>
                                    </p:animEffect>
                                  </p:childTnLst>
                                </p:cTn>
                              </p:par>
                              <p:par>
                                <p:cTn id="572" presetID="10" presetClass="entr" presetSubtype="0" repeatCount="indefinite" fill="hold" grpId="0" nodeType="withEffect">
                                  <p:stCondLst>
                                    <p:cond delay="3000"/>
                                  </p:stCondLst>
                                  <p:childTnLst>
                                    <p:set>
                                      <p:cBhvr>
                                        <p:cTn id="573" dur="1" fill="hold">
                                          <p:stCondLst>
                                            <p:cond delay="0"/>
                                          </p:stCondLst>
                                        </p:cTn>
                                        <p:tgtEl>
                                          <p:spTgt spid="495"/>
                                        </p:tgtEl>
                                        <p:attrNameLst>
                                          <p:attrName>style.visibility</p:attrName>
                                        </p:attrNameLst>
                                      </p:cBhvr>
                                      <p:to>
                                        <p:strVal val="visible"/>
                                      </p:to>
                                    </p:set>
                                    <p:animEffect transition="in" filter="fade">
                                      <p:cBhvr>
                                        <p:cTn id="574" dur="2000"/>
                                        <p:tgtEl>
                                          <p:spTgt spid="495"/>
                                        </p:tgtEl>
                                      </p:cBhvr>
                                    </p:animEffect>
                                  </p:childTnLst>
                                </p:cTn>
                              </p:par>
                              <p:par>
                                <p:cTn id="575" presetID="10" presetClass="entr" presetSubtype="0" repeatCount="indefinite" fill="hold" grpId="0" nodeType="withEffect">
                                  <p:stCondLst>
                                    <p:cond delay="3250"/>
                                  </p:stCondLst>
                                  <p:childTnLst>
                                    <p:set>
                                      <p:cBhvr>
                                        <p:cTn id="576" dur="1" fill="hold">
                                          <p:stCondLst>
                                            <p:cond delay="0"/>
                                          </p:stCondLst>
                                        </p:cTn>
                                        <p:tgtEl>
                                          <p:spTgt spid="496"/>
                                        </p:tgtEl>
                                        <p:attrNameLst>
                                          <p:attrName>style.visibility</p:attrName>
                                        </p:attrNameLst>
                                      </p:cBhvr>
                                      <p:to>
                                        <p:strVal val="visible"/>
                                      </p:to>
                                    </p:set>
                                    <p:animEffect transition="in" filter="fade">
                                      <p:cBhvr>
                                        <p:cTn id="577" dur="2000"/>
                                        <p:tgtEl>
                                          <p:spTgt spid="496"/>
                                        </p:tgtEl>
                                      </p:cBhvr>
                                    </p:animEffect>
                                  </p:childTnLst>
                                </p:cTn>
                              </p:par>
                              <p:par>
                                <p:cTn id="578" presetID="10" presetClass="entr" presetSubtype="0" repeatCount="indefinite" fill="hold" grpId="0" nodeType="withEffect">
                                  <p:stCondLst>
                                    <p:cond delay="3500"/>
                                  </p:stCondLst>
                                  <p:childTnLst>
                                    <p:set>
                                      <p:cBhvr>
                                        <p:cTn id="579" dur="1" fill="hold">
                                          <p:stCondLst>
                                            <p:cond delay="0"/>
                                          </p:stCondLst>
                                        </p:cTn>
                                        <p:tgtEl>
                                          <p:spTgt spid="497"/>
                                        </p:tgtEl>
                                        <p:attrNameLst>
                                          <p:attrName>style.visibility</p:attrName>
                                        </p:attrNameLst>
                                      </p:cBhvr>
                                      <p:to>
                                        <p:strVal val="visible"/>
                                      </p:to>
                                    </p:set>
                                    <p:animEffect transition="in" filter="fade">
                                      <p:cBhvr>
                                        <p:cTn id="580" dur="2000"/>
                                        <p:tgtEl>
                                          <p:spTgt spid="497"/>
                                        </p:tgtEl>
                                      </p:cBhvr>
                                    </p:animEffect>
                                  </p:childTnLst>
                                </p:cTn>
                              </p:par>
                              <p:par>
                                <p:cTn id="581" presetID="10" presetClass="entr" presetSubtype="0" repeatCount="indefinite" fill="hold" grpId="0" nodeType="withEffect">
                                  <p:stCondLst>
                                    <p:cond delay="3750"/>
                                  </p:stCondLst>
                                  <p:childTnLst>
                                    <p:set>
                                      <p:cBhvr>
                                        <p:cTn id="582" dur="1" fill="hold">
                                          <p:stCondLst>
                                            <p:cond delay="0"/>
                                          </p:stCondLst>
                                        </p:cTn>
                                        <p:tgtEl>
                                          <p:spTgt spid="284"/>
                                        </p:tgtEl>
                                        <p:attrNameLst>
                                          <p:attrName>style.visibility</p:attrName>
                                        </p:attrNameLst>
                                      </p:cBhvr>
                                      <p:to>
                                        <p:strVal val="visible"/>
                                      </p:to>
                                    </p:set>
                                    <p:animEffect transition="in" filter="fade">
                                      <p:cBhvr>
                                        <p:cTn id="583" dur="2000"/>
                                        <p:tgtEl>
                                          <p:spTgt spid="284"/>
                                        </p:tgtEl>
                                      </p:cBhvr>
                                    </p:animEffect>
                                  </p:childTnLst>
                                </p:cTn>
                              </p:par>
                              <p:par>
                                <p:cTn id="584" presetID="10" presetClass="entr" presetSubtype="0" repeatCount="indefinite" fill="hold" grpId="0" nodeType="withEffect">
                                  <p:stCondLst>
                                    <p:cond delay="4000"/>
                                  </p:stCondLst>
                                  <p:childTnLst>
                                    <p:set>
                                      <p:cBhvr>
                                        <p:cTn id="585" dur="1" fill="hold">
                                          <p:stCondLst>
                                            <p:cond delay="0"/>
                                          </p:stCondLst>
                                        </p:cTn>
                                        <p:tgtEl>
                                          <p:spTgt spid="285"/>
                                        </p:tgtEl>
                                        <p:attrNameLst>
                                          <p:attrName>style.visibility</p:attrName>
                                        </p:attrNameLst>
                                      </p:cBhvr>
                                      <p:to>
                                        <p:strVal val="visible"/>
                                      </p:to>
                                    </p:set>
                                    <p:animEffect transition="in" filter="fade">
                                      <p:cBhvr>
                                        <p:cTn id="586" dur="2000"/>
                                        <p:tgtEl>
                                          <p:spTgt spid="285"/>
                                        </p:tgtEl>
                                      </p:cBhvr>
                                    </p:animEffect>
                                  </p:childTnLst>
                                </p:cTn>
                              </p:par>
                              <p:par>
                                <p:cTn id="587" presetID="10" presetClass="entr" presetSubtype="0" repeatCount="indefinite" fill="hold" grpId="0" nodeType="withEffect">
                                  <p:stCondLst>
                                    <p:cond delay="4250"/>
                                  </p:stCondLst>
                                  <p:childTnLst>
                                    <p:set>
                                      <p:cBhvr>
                                        <p:cTn id="588" dur="1" fill="hold">
                                          <p:stCondLst>
                                            <p:cond delay="0"/>
                                          </p:stCondLst>
                                        </p:cTn>
                                        <p:tgtEl>
                                          <p:spTgt spid="286"/>
                                        </p:tgtEl>
                                        <p:attrNameLst>
                                          <p:attrName>style.visibility</p:attrName>
                                        </p:attrNameLst>
                                      </p:cBhvr>
                                      <p:to>
                                        <p:strVal val="visible"/>
                                      </p:to>
                                    </p:set>
                                    <p:animEffect transition="in" filter="fade">
                                      <p:cBhvr>
                                        <p:cTn id="589" dur="2000"/>
                                        <p:tgtEl>
                                          <p:spTgt spid="286"/>
                                        </p:tgtEl>
                                      </p:cBhvr>
                                    </p:animEffect>
                                  </p:childTnLst>
                                </p:cTn>
                              </p:par>
                              <p:par>
                                <p:cTn id="590" presetID="10" presetClass="entr" presetSubtype="0" repeatCount="indefinite" fill="hold" grpId="0" nodeType="withEffect">
                                  <p:stCondLst>
                                    <p:cond delay="4500"/>
                                  </p:stCondLst>
                                  <p:childTnLst>
                                    <p:set>
                                      <p:cBhvr>
                                        <p:cTn id="591" dur="1" fill="hold">
                                          <p:stCondLst>
                                            <p:cond delay="0"/>
                                          </p:stCondLst>
                                        </p:cTn>
                                        <p:tgtEl>
                                          <p:spTgt spid="287"/>
                                        </p:tgtEl>
                                        <p:attrNameLst>
                                          <p:attrName>style.visibility</p:attrName>
                                        </p:attrNameLst>
                                      </p:cBhvr>
                                      <p:to>
                                        <p:strVal val="visible"/>
                                      </p:to>
                                    </p:set>
                                    <p:animEffect transition="in" filter="fade">
                                      <p:cBhvr>
                                        <p:cTn id="592" dur="2000"/>
                                        <p:tgtEl>
                                          <p:spTgt spid="287"/>
                                        </p:tgtEl>
                                      </p:cBhvr>
                                    </p:animEffect>
                                  </p:childTnLst>
                                </p:cTn>
                              </p:par>
                              <p:par>
                                <p:cTn id="593" presetID="10" presetClass="entr" presetSubtype="0" repeatCount="indefinite" fill="hold" grpId="0" nodeType="withEffect">
                                  <p:stCondLst>
                                    <p:cond delay="4750"/>
                                  </p:stCondLst>
                                  <p:childTnLst>
                                    <p:set>
                                      <p:cBhvr>
                                        <p:cTn id="594" dur="1" fill="hold">
                                          <p:stCondLst>
                                            <p:cond delay="0"/>
                                          </p:stCondLst>
                                        </p:cTn>
                                        <p:tgtEl>
                                          <p:spTgt spid="288"/>
                                        </p:tgtEl>
                                        <p:attrNameLst>
                                          <p:attrName>style.visibility</p:attrName>
                                        </p:attrNameLst>
                                      </p:cBhvr>
                                      <p:to>
                                        <p:strVal val="visible"/>
                                      </p:to>
                                    </p:set>
                                    <p:animEffect transition="in" filter="fade">
                                      <p:cBhvr>
                                        <p:cTn id="595" dur="2000"/>
                                        <p:tgtEl>
                                          <p:spTgt spid="288"/>
                                        </p:tgtEl>
                                      </p:cBhvr>
                                    </p:animEffect>
                                  </p:childTnLst>
                                </p:cTn>
                              </p:par>
                            </p:childTnLst>
                          </p:cTn>
                        </p:par>
                      </p:childTnLst>
                    </p:cTn>
                  </p:par>
                  <p:par>
                    <p:cTn id="596" fill="hold">
                      <p:stCondLst>
                        <p:cond delay="indefinite"/>
                      </p:stCondLst>
                      <p:childTnLst>
                        <p:par>
                          <p:cTn id="597" fill="hold">
                            <p:stCondLst>
                              <p:cond delay="0"/>
                            </p:stCondLst>
                            <p:childTnLst>
                              <p:par>
                                <p:cTn id="598" presetID="10" presetClass="entr" presetSubtype="0" repeatCount="indefinite" fill="hold" grpId="0" nodeType="clickEffect">
                                  <p:stCondLst>
                                    <p:cond delay="0"/>
                                  </p:stCondLst>
                                  <p:childTnLst>
                                    <p:set>
                                      <p:cBhvr>
                                        <p:cTn id="599" dur="1" fill="hold">
                                          <p:stCondLst>
                                            <p:cond delay="0"/>
                                          </p:stCondLst>
                                        </p:cTn>
                                        <p:tgtEl>
                                          <p:spTgt spid="498"/>
                                        </p:tgtEl>
                                        <p:attrNameLst>
                                          <p:attrName>style.visibility</p:attrName>
                                        </p:attrNameLst>
                                      </p:cBhvr>
                                      <p:to>
                                        <p:strVal val="visible"/>
                                      </p:to>
                                    </p:set>
                                    <p:animEffect transition="in" filter="fade">
                                      <p:cBhvr>
                                        <p:cTn id="600" dur="2000"/>
                                        <p:tgtEl>
                                          <p:spTgt spid="498"/>
                                        </p:tgtEl>
                                      </p:cBhvr>
                                    </p:animEffect>
                                  </p:childTnLst>
                                </p:cTn>
                              </p:par>
                              <p:par>
                                <p:cTn id="601" presetID="53" presetClass="entr" presetSubtype="16" fill="hold" grpId="0" nodeType="withEffect">
                                  <p:stCondLst>
                                    <p:cond delay="0"/>
                                  </p:stCondLst>
                                  <p:childTnLst>
                                    <p:set>
                                      <p:cBhvr>
                                        <p:cTn id="602" dur="1" fill="hold">
                                          <p:stCondLst>
                                            <p:cond delay="0"/>
                                          </p:stCondLst>
                                        </p:cTn>
                                        <p:tgtEl>
                                          <p:spTgt spid="525"/>
                                        </p:tgtEl>
                                        <p:attrNameLst>
                                          <p:attrName>style.visibility</p:attrName>
                                        </p:attrNameLst>
                                      </p:cBhvr>
                                      <p:to>
                                        <p:strVal val="visible"/>
                                      </p:to>
                                    </p:set>
                                    <p:anim calcmode="lin" valueType="num">
                                      <p:cBhvr>
                                        <p:cTn id="603" dur="500" fill="hold"/>
                                        <p:tgtEl>
                                          <p:spTgt spid="525"/>
                                        </p:tgtEl>
                                        <p:attrNameLst>
                                          <p:attrName>ppt_w</p:attrName>
                                        </p:attrNameLst>
                                      </p:cBhvr>
                                      <p:tavLst>
                                        <p:tav tm="0">
                                          <p:val>
                                            <p:fltVal val="0"/>
                                          </p:val>
                                        </p:tav>
                                        <p:tav tm="100000">
                                          <p:val>
                                            <p:strVal val="#ppt_w"/>
                                          </p:val>
                                        </p:tav>
                                      </p:tavLst>
                                    </p:anim>
                                    <p:anim calcmode="lin" valueType="num">
                                      <p:cBhvr>
                                        <p:cTn id="604" dur="500" fill="hold"/>
                                        <p:tgtEl>
                                          <p:spTgt spid="525"/>
                                        </p:tgtEl>
                                        <p:attrNameLst>
                                          <p:attrName>ppt_h</p:attrName>
                                        </p:attrNameLst>
                                      </p:cBhvr>
                                      <p:tavLst>
                                        <p:tav tm="0">
                                          <p:val>
                                            <p:fltVal val="0"/>
                                          </p:val>
                                        </p:tav>
                                        <p:tav tm="100000">
                                          <p:val>
                                            <p:strVal val="#ppt_h"/>
                                          </p:val>
                                        </p:tav>
                                      </p:tavLst>
                                    </p:anim>
                                    <p:animEffect transition="in" filter="fade">
                                      <p:cBhvr>
                                        <p:cTn id="605" dur="500"/>
                                        <p:tgtEl>
                                          <p:spTgt spid="525"/>
                                        </p:tgtEl>
                                      </p:cBhvr>
                                    </p:animEffect>
                                  </p:childTnLst>
                                </p:cTn>
                              </p:par>
                              <p:par>
                                <p:cTn id="606" presetID="10" presetClass="entr" presetSubtype="0" repeatCount="indefinite" fill="hold" grpId="0" nodeType="withEffect">
                                  <p:stCondLst>
                                    <p:cond delay="250"/>
                                  </p:stCondLst>
                                  <p:childTnLst>
                                    <p:set>
                                      <p:cBhvr>
                                        <p:cTn id="607" dur="1" fill="hold">
                                          <p:stCondLst>
                                            <p:cond delay="0"/>
                                          </p:stCondLst>
                                        </p:cTn>
                                        <p:tgtEl>
                                          <p:spTgt spid="499"/>
                                        </p:tgtEl>
                                        <p:attrNameLst>
                                          <p:attrName>style.visibility</p:attrName>
                                        </p:attrNameLst>
                                      </p:cBhvr>
                                      <p:to>
                                        <p:strVal val="visible"/>
                                      </p:to>
                                    </p:set>
                                    <p:animEffect transition="in" filter="fade">
                                      <p:cBhvr>
                                        <p:cTn id="608" dur="2000"/>
                                        <p:tgtEl>
                                          <p:spTgt spid="499"/>
                                        </p:tgtEl>
                                      </p:cBhvr>
                                    </p:animEffect>
                                  </p:childTnLst>
                                </p:cTn>
                              </p:par>
                              <p:par>
                                <p:cTn id="609" presetID="10" presetClass="entr" presetSubtype="0" repeatCount="indefinite" fill="hold" grpId="0" nodeType="withEffect">
                                  <p:stCondLst>
                                    <p:cond delay="2000"/>
                                  </p:stCondLst>
                                  <p:childTnLst>
                                    <p:set>
                                      <p:cBhvr>
                                        <p:cTn id="610" dur="1" fill="hold">
                                          <p:stCondLst>
                                            <p:cond delay="0"/>
                                          </p:stCondLst>
                                        </p:cTn>
                                        <p:tgtEl>
                                          <p:spTgt spid="500"/>
                                        </p:tgtEl>
                                        <p:attrNameLst>
                                          <p:attrName>style.visibility</p:attrName>
                                        </p:attrNameLst>
                                      </p:cBhvr>
                                      <p:to>
                                        <p:strVal val="visible"/>
                                      </p:to>
                                    </p:set>
                                    <p:animEffect transition="in" filter="fade">
                                      <p:cBhvr>
                                        <p:cTn id="611" dur="2000"/>
                                        <p:tgtEl>
                                          <p:spTgt spid="500"/>
                                        </p:tgtEl>
                                      </p:cBhvr>
                                    </p:animEffect>
                                  </p:childTnLst>
                                </p:cTn>
                              </p:par>
                              <p:par>
                                <p:cTn id="612" presetID="10" presetClass="entr" presetSubtype="0" repeatCount="indefinite" fill="hold" grpId="0" nodeType="withEffect">
                                  <p:stCondLst>
                                    <p:cond delay="750"/>
                                  </p:stCondLst>
                                  <p:childTnLst>
                                    <p:set>
                                      <p:cBhvr>
                                        <p:cTn id="613" dur="1" fill="hold">
                                          <p:stCondLst>
                                            <p:cond delay="0"/>
                                          </p:stCondLst>
                                        </p:cTn>
                                        <p:tgtEl>
                                          <p:spTgt spid="501"/>
                                        </p:tgtEl>
                                        <p:attrNameLst>
                                          <p:attrName>style.visibility</p:attrName>
                                        </p:attrNameLst>
                                      </p:cBhvr>
                                      <p:to>
                                        <p:strVal val="visible"/>
                                      </p:to>
                                    </p:set>
                                    <p:animEffect transition="in" filter="fade">
                                      <p:cBhvr>
                                        <p:cTn id="614" dur="2000"/>
                                        <p:tgtEl>
                                          <p:spTgt spid="501"/>
                                        </p:tgtEl>
                                      </p:cBhvr>
                                    </p:animEffect>
                                  </p:childTnLst>
                                </p:cTn>
                              </p:par>
                              <p:par>
                                <p:cTn id="615" presetID="10" presetClass="entr" presetSubtype="0" repeatCount="indefinite" fill="hold" grpId="0" nodeType="withEffect">
                                  <p:stCondLst>
                                    <p:cond delay="1000"/>
                                  </p:stCondLst>
                                  <p:childTnLst>
                                    <p:set>
                                      <p:cBhvr>
                                        <p:cTn id="616" dur="1" fill="hold">
                                          <p:stCondLst>
                                            <p:cond delay="0"/>
                                          </p:stCondLst>
                                        </p:cTn>
                                        <p:tgtEl>
                                          <p:spTgt spid="502"/>
                                        </p:tgtEl>
                                        <p:attrNameLst>
                                          <p:attrName>style.visibility</p:attrName>
                                        </p:attrNameLst>
                                      </p:cBhvr>
                                      <p:to>
                                        <p:strVal val="visible"/>
                                      </p:to>
                                    </p:set>
                                    <p:animEffect transition="in" filter="fade">
                                      <p:cBhvr>
                                        <p:cTn id="617" dur="2000"/>
                                        <p:tgtEl>
                                          <p:spTgt spid="502"/>
                                        </p:tgtEl>
                                      </p:cBhvr>
                                    </p:animEffect>
                                  </p:childTnLst>
                                </p:cTn>
                              </p:par>
                              <p:par>
                                <p:cTn id="618" presetID="10" presetClass="entr" presetSubtype="0" repeatCount="indefinite" fill="hold" grpId="0" nodeType="withEffect">
                                  <p:stCondLst>
                                    <p:cond delay="1250"/>
                                  </p:stCondLst>
                                  <p:childTnLst>
                                    <p:set>
                                      <p:cBhvr>
                                        <p:cTn id="619" dur="1" fill="hold">
                                          <p:stCondLst>
                                            <p:cond delay="0"/>
                                          </p:stCondLst>
                                        </p:cTn>
                                        <p:tgtEl>
                                          <p:spTgt spid="503"/>
                                        </p:tgtEl>
                                        <p:attrNameLst>
                                          <p:attrName>style.visibility</p:attrName>
                                        </p:attrNameLst>
                                      </p:cBhvr>
                                      <p:to>
                                        <p:strVal val="visible"/>
                                      </p:to>
                                    </p:set>
                                    <p:animEffect transition="in" filter="fade">
                                      <p:cBhvr>
                                        <p:cTn id="620" dur="2000"/>
                                        <p:tgtEl>
                                          <p:spTgt spid="503"/>
                                        </p:tgtEl>
                                      </p:cBhvr>
                                    </p:animEffect>
                                  </p:childTnLst>
                                </p:cTn>
                              </p:par>
                              <p:par>
                                <p:cTn id="621" presetID="10" presetClass="entr" presetSubtype="0" repeatCount="indefinite" fill="hold" grpId="0" nodeType="withEffect">
                                  <p:stCondLst>
                                    <p:cond delay="1500"/>
                                  </p:stCondLst>
                                  <p:childTnLst>
                                    <p:set>
                                      <p:cBhvr>
                                        <p:cTn id="622" dur="1" fill="hold">
                                          <p:stCondLst>
                                            <p:cond delay="0"/>
                                          </p:stCondLst>
                                        </p:cTn>
                                        <p:tgtEl>
                                          <p:spTgt spid="504"/>
                                        </p:tgtEl>
                                        <p:attrNameLst>
                                          <p:attrName>style.visibility</p:attrName>
                                        </p:attrNameLst>
                                      </p:cBhvr>
                                      <p:to>
                                        <p:strVal val="visible"/>
                                      </p:to>
                                    </p:set>
                                    <p:animEffect transition="in" filter="fade">
                                      <p:cBhvr>
                                        <p:cTn id="623" dur="2000"/>
                                        <p:tgtEl>
                                          <p:spTgt spid="504"/>
                                        </p:tgtEl>
                                      </p:cBhvr>
                                    </p:animEffect>
                                  </p:childTnLst>
                                </p:cTn>
                              </p:par>
                              <p:par>
                                <p:cTn id="624" presetID="10" presetClass="entr" presetSubtype="0" repeatCount="indefinite" fill="hold" grpId="0" nodeType="withEffect">
                                  <p:stCondLst>
                                    <p:cond delay="1750"/>
                                  </p:stCondLst>
                                  <p:childTnLst>
                                    <p:set>
                                      <p:cBhvr>
                                        <p:cTn id="625" dur="1" fill="hold">
                                          <p:stCondLst>
                                            <p:cond delay="0"/>
                                          </p:stCondLst>
                                        </p:cTn>
                                        <p:tgtEl>
                                          <p:spTgt spid="505"/>
                                        </p:tgtEl>
                                        <p:attrNameLst>
                                          <p:attrName>style.visibility</p:attrName>
                                        </p:attrNameLst>
                                      </p:cBhvr>
                                      <p:to>
                                        <p:strVal val="visible"/>
                                      </p:to>
                                    </p:set>
                                    <p:animEffect transition="in" filter="fade">
                                      <p:cBhvr>
                                        <p:cTn id="626" dur="2000"/>
                                        <p:tgtEl>
                                          <p:spTgt spid="505"/>
                                        </p:tgtEl>
                                      </p:cBhvr>
                                    </p:animEffect>
                                  </p:childTnLst>
                                </p:cTn>
                              </p:par>
                              <p:par>
                                <p:cTn id="627" presetID="10" presetClass="entr" presetSubtype="0" repeatCount="indefinite" fill="hold" grpId="0" nodeType="withEffect">
                                  <p:stCondLst>
                                    <p:cond delay="2000"/>
                                  </p:stCondLst>
                                  <p:childTnLst>
                                    <p:set>
                                      <p:cBhvr>
                                        <p:cTn id="628" dur="1" fill="hold">
                                          <p:stCondLst>
                                            <p:cond delay="0"/>
                                          </p:stCondLst>
                                        </p:cTn>
                                        <p:tgtEl>
                                          <p:spTgt spid="506"/>
                                        </p:tgtEl>
                                        <p:attrNameLst>
                                          <p:attrName>style.visibility</p:attrName>
                                        </p:attrNameLst>
                                      </p:cBhvr>
                                      <p:to>
                                        <p:strVal val="visible"/>
                                      </p:to>
                                    </p:set>
                                    <p:animEffect transition="in" filter="fade">
                                      <p:cBhvr>
                                        <p:cTn id="629" dur="2000"/>
                                        <p:tgtEl>
                                          <p:spTgt spid="506"/>
                                        </p:tgtEl>
                                      </p:cBhvr>
                                    </p:animEffect>
                                  </p:childTnLst>
                                </p:cTn>
                              </p:par>
                              <p:par>
                                <p:cTn id="630" presetID="10" presetClass="entr" presetSubtype="0" repeatCount="indefinite" fill="hold" grpId="0" nodeType="withEffect">
                                  <p:stCondLst>
                                    <p:cond delay="2250"/>
                                  </p:stCondLst>
                                  <p:childTnLst>
                                    <p:set>
                                      <p:cBhvr>
                                        <p:cTn id="631" dur="1" fill="hold">
                                          <p:stCondLst>
                                            <p:cond delay="0"/>
                                          </p:stCondLst>
                                        </p:cTn>
                                        <p:tgtEl>
                                          <p:spTgt spid="507"/>
                                        </p:tgtEl>
                                        <p:attrNameLst>
                                          <p:attrName>style.visibility</p:attrName>
                                        </p:attrNameLst>
                                      </p:cBhvr>
                                      <p:to>
                                        <p:strVal val="visible"/>
                                      </p:to>
                                    </p:set>
                                    <p:animEffect transition="in" filter="fade">
                                      <p:cBhvr>
                                        <p:cTn id="632" dur="2000"/>
                                        <p:tgtEl>
                                          <p:spTgt spid="507"/>
                                        </p:tgtEl>
                                      </p:cBhvr>
                                    </p:animEffect>
                                  </p:childTnLst>
                                </p:cTn>
                              </p:par>
                              <p:par>
                                <p:cTn id="633" presetID="10" presetClass="entr" presetSubtype="0" repeatCount="indefinite" fill="hold" grpId="0" nodeType="withEffect">
                                  <p:stCondLst>
                                    <p:cond delay="2500"/>
                                  </p:stCondLst>
                                  <p:childTnLst>
                                    <p:set>
                                      <p:cBhvr>
                                        <p:cTn id="634" dur="1" fill="hold">
                                          <p:stCondLst>
                                            <p:cond delay="0"/>
                                          </p:stCondLst>
                                        </p:cTn>
                                        <p:tgtEl>
                                          <p:spTgt spid="508"/>
                                        </p:tgtEl>
                                        <p:attrNameLst>
                                          <p:attrName>style.visibility</p:attrName>
                                        </p:attrNameLst>
                                      </p:cBhvr>
                                      <p:to>
                                        <p:strVal val="visible"/>
                                      </p:to>
                                    </p:set>
                                    <p:animEffect transition="in" filter="fade">
                                      <p:cBhvr>
                                        <p:cTn id="635" dur="2000"/>
                                        <p:tgtEl>
                                          <p:spTgt spid="508"/>
                                        </p:tgtEl>
                                      </p:cBhvr>
                                    </p:animEffect>
                                  </p:childTnLst>
                                </p:cTn>
                              </p:par>
                              <p:par>
                                <p:cTn id="636" presetID="10" presetClass="entr" presetSubtype="0" repeatCount="indefinite" fill="hold" grpId="0" nodeType="withEffect">
                                  <p:stCondLst>
                                    <p:cond delay="2750"/>
                                  </p:stCondLst>
                                  <p:childTnLst>
                                    <p:set>
                                      <p:cBhvr>
                                        <p:cTn id="637" dur="1" fill="hold">
                                          <p:stCondLst>
                                            <p:cond delay="0"/>
                                          </p:stCondLst>
                                        </p:cTn>
                                        <p:tgtEl>
                                          <p:spTgt spid="509"/>
                                        </p:tgtEl>
                                        <p:attrNameLst>
                                          <p:attrName>style.visibility</p:attrName>
                                        </p:attrNameLst>
                                      </p:cBhvr>
                                      <p:to>
                                        <p:strVal val="visible"/>
                                      </p:to>
                                    </p:set>
                                    <p:animEffect transition="in" filter="fade">
                                      <p:cBhvr>
                                        <p:cTn id="638" dur="2000"/>
                                        <p:tgtEl>
                                          <p:spTgt spid="509"/>
                                        </p:tgtEl>
                                      </p:cBhvr>
                                    </p:animEffect>
                                  </p:childTnLst>
                                </p:cTn>
                              </p:par>
                              <p:par>
                                <p:cTn id="639" presetID="10" presetClass="entr" presetSubtype="0" repeatCount="indefinite" fill="hold" grpId="0" nodeType="withEffect">
                                  <p:stCondLst>
                                    <p:cond delay="3000"/>
                                  </p:stCondLst>
                                  <p:childTnLst>
                                    <p:set>
                                      <p:cBhvr>
                                        <p:cTn id="640" dur="1" fill="hold">
                                          <p:stCondLst>
                                            <p:cond delay="0"/>
                                          </p:stCondLst>
                                        </p:cTn>
                                        <p:tgtEl>
                                          <p:spTgt spid="510"/>
                                        </p:tgtEl>
                                        <p:attrNameLst>
                                          <p:attrName>style.visibility</p:attrName>
                                        </p:attrNameLst>
                                      </p:cBhvr>
                                      <p:to>
                                        <p:strVal val="visible"/>
                                      </p:to>
                                    </p:set>
                                    <p:animEffect transition="in" filter="fade">
                                      <p:cBhvr>
                                        <p:cTn id="641" dur="2000"/>
                                        <p:tgtEl>
                                          <p:spTgt spid="510"/>
                                        </p:tgtEl>
                                      </p:cBhvr>
                                    </p:animEffect>
                                  </p:childTnLst>
                                </p:cTn>
                              </p:par>
                              <p:par>
                                <p:cTn id="642" presetID="10" presetClass="entr" presetSubtype="0" repeatCount="indefinite" fill="hold" grpId="0" nodeType="withEffect">
                                  <p:stCondLst>
                                    <p:cond delay="3250"/>
                                  </p:stCondLst>
                                  <p:childTnLst>
                                    <p:set>
                                      <p:cBhvr>
                                        <p:cTn id="643" dur="1" fill="hold">
                                          <p:stCondLst>
                                            <p:cond delay="0"/>
                                          </p:stCondLst>
                                        </p:cTn>
                                        <p:tgtEl>
                                          <p:spTgt spid="511"/>
                                        </p:tgtEl>
                                        <p:attrNameLst>
                                          <p:attrName>style.visibility</p:attrName>
                                        </p:attrNameLst>
                                      </p:cBhvr>
                                      <p:to>
                                        <p:strVal val="visible"/>
                                      </p:to>
                                    </p:set>
                                    <p:animEffect transition="in" filter="fade">
                                      <p:cBhvr>
                                        <p:cTn id="644" dur="2000"/>
                                        <p:tgtEl>
                                          <p:spTgt spid="511"/>
                                        </p:tgtEl>
                                      </p:cBhvr>
                                    </p:animEffect>
                                  </p:childTnLst>
                                </p:cTn>
                              </p:par>
                              <p:par>
                                <p:cTn id="645" presetID="10" presetClass="entr" presetSubtype="0" repeatCount="indefinite" fill="hold" grpId="0" nodeType="withEffect">
                                  <p:stCondLst>
                                    <p:cond delay="3500"/>
                                  </p:stCondLst>
                                  <p:childTnLst>
                                    <p:set>
                                      <p:cBhvr>
                                        <p:cTn id="646" dur="1" fill="hold">
                                          <p:stCondLst>
                                            <p:cond delay="0"/>
                                          </p:stCondLst>
                                        </p:cTn>
                                        <p:tgtEl>
                                          <p:spTgt spid="512"/>
                                        </p:tgtEl>
                                        <p:attrNameLst>
                                          <p:attrName>style.visibility</p:attrName>
                                        </p:attrNameLst>
                                      </p:cBhvr>
                                      <p:to>
                                        <p:strVal val="visible"/>
                                      </p:to>
                                    </p:set>
                                    <p:animEffect transition="in" filter="fade">
                                      <p:cBhvr>
                                        <p:cTn id="647" dur="2000"/>
                                        <p:tgtEl>
                                          <p:spTgt spid="512"/>
                                        </p:tgtEl>
                                      </p:cBhvr>
                                    </p:animEffect>
                                  </p:childTnLst>
                                </p:cTn>
                              </p:par>
                              <p:par>
                                <p:cTn id="648" presetID="10" presetClass="entr" presetSubtype="0" repeatCount="indefinite" fill="hold" grpId="0" nodeType="withEffect">
                                  <p:stCondLst>
                                    <p:cond delay="3750"/>
                                  </p:stCondLst>
                                  <p:childTnLst>
                                    <p:set>
                                      <p:cBhvr>
                                        <p:cTn id="649" dur="1" fill="hold">
                                          <p:stCondLst>
                                            <p:cond delay="0"/>
                                          </p:stCondLst>
                                        </p:cTn>
                                        <p:tgtEl>
                                          <p:spTgt spid="513"/>
                                        </p:tgtEl>
                                        <p:attrNameLst>
                                          <p:attrName>style.visibility</p:attrName>
                                        </p:attrNameLst>
                                      </p:cBhvr>
                                      <p:to>
                                        <p:strVal val="visible"/>
                                      </p:to>
                                    </p:set>
                                    <p:animEffect transition="in" filter="fade">
                                      <p:cBhvr>
                                        <p:cTn id="650" dur="2000"/>
                                        <p:tgtEl>
                                          <p:spTgt spid="513"/>
                                        </p:tgtEl>
                                      </p:cBhvr>
                                    </p:animEffect>
                                  </p:childTnLst>
                                </p:cTn>
                              </p:par>
                              <p:par>
                                <p:cTn id="651" presetID="10" presetClass="entr" presetSubtype="0" repeatCount="indefinite" fill="hold" grpId="0" nodeType="withEffect">
                                  <p:stCondLst>
                                    <p:cond delay="4000"/>
                                  </p:stCondLst>
                                  <p:childTnLst>
                                    <p:set>
                                      <p:cBhvr>
                                        <p:cTn id="652" dur="1" fill="hold">
                                          <p:stCondLst>
                                            <p:cond delay="0"/>
                                          </p:stCondLst>
                                        </p:cTn>
                                        <p:tgtEl>
                                          <p:spTgt spid="514"/>
                                        </p:tgtEl>
                                        <p:attrNameLst>
                                          <p:attrName>style.visibility</p:attrName>
                                        </p:attrNameLst>
                                      </p:cBhvr>
                                      <p:to>
                                        <p:strVal val="visible"/>
                                      </p:to>
                                    </p:set>
                                    <p:animEffect transition="in" filter="fade">
                                      <p:cBhvr>
                                        <p:cTn id="653" dur="2000"/>
                                        <p:tgtEl>
                                          <p:spTgt spid="514"/>
                                        </p:tgtEl>
                                      </p:cBhvr>
                                    </p:animEffect>
                                  </p:childTnLst>
                                </p:cTn>
                              </p:par>
                              <p:par>
                                <p:cTn id="654" presetID="10" presetClass="entr" presetSubtype="0" repeatCount="indefinite" fill="hold" grpId="0" nodeType="withEffect">
                                  <p:stCondLst>
                                    <p:cond delay="4250"/>
                                  </p:stCondLst>
                                  <p:childTnLst>
                                    <p:set>
                                      <p:cBhvr>
                                        <p:cTn id="655" dur="1" fill="hold">
                                          <p:stCondLst>
                                            <p:cond delay="0"/>
                                          </p:stCondLst>
                                        </p:cTn>
                                        <p:tgtEl>
                                          <p:spTgt spid="515"/>
                                        </p:tgtEl>
                                        <p:attrNameLst>
                                          <p:attrName>style.visibility</p:attrName>
                                        </p:attrNameLst>
                                      </p:cBhvr>
                                      <p:to>
                                        <p:strVal val="visible"/>
                                      </p:to>
                                    </p:set>
                                    <p:animEffect transition="in" filter="fade">
                                      <p:cBhvr>
                                        <p:cTn id="656" dur="2000"/>
                                        <p:tgtEl>
                                          <p:spTgt spid="515"/>
                                        </p:tgtEl>
                                      </p:cBhvr>
                                    </p:animEffect>
                                  </p:childTnLst>
                                </p:cTn>
                              </p:par>
                              <p:par>
                                <p:cTn id="657" presetID="10" presetClass="entr" presetSubtype="0" repeatCount="indefinite" fill="hold" grpId="0" nodeType="withEffect">
                                  <p:stCondLst>
                                    <p:cond delay="4500"/>
                                  </p:stCondLst>
                                  <p:childTnLst>
                                    <p:set>
                                      <p:cBhvr>
                                        <p:cTn id="658" dur="1" fill="hold">
                                          <p:stCondLst>
                                            <p:cond delay="0"/>
                                          </p:stCondLst>
                                        </p:cTn>
                                        <p:tgtEl>
                                          <p:spTgt spid="516"/>
                                        </p:tgtEl>
                                        <p:attrNameLst>
                                          <p:attrName>style.visibility</p:attrName>
                                        </p:attrNameLst>
                                      </p:cBhvr>
                                      <p:to>
                                        <p:strVal val="visible"/>
                                      </p:to>
                                    </p:set>
                                    <p:animEffect transition="in" filter="fade">
                                      <p:cBhvr>
                                        <p:cTn id="659" dur="2000"/>
                                        <p:tgtEl>
                                          <p:spTgt spid="516"/>
                                        </p:tgtEl>
                                      </p:cBhvr>
                                    </p:animEffect>
                                  </p:childTnLst>
                                </p:cTn>
                              </p:par>
                              <p:par>
                                <p:cTn id="660" presetID="10" presetClass="entr" presetSubtype="0" repeatCount="indefinite" fill="hold" grpId="0" nodeType="withEffect">
                                  <p:stCondLst>
                                    <p:cond delay="4750"/>
                                  </p:stCondLst>
                                  <p:childTnLst>
                                    <p:set>
                                      <p:cBhvr>
                                        <p:cTn id="661" dur="1" fill="hold">
                                          <p:stCondLst>
                                            <p:cond delay="0"/>
                                          </p:stCondLst>
                                        </p:cTn>
                                        <p:tgtEl>
                                          <p:spTgt spid="517"/>
                                        </p:tgtEl>
                                        <p:attrNameLst>
                                          <p:attrName>style.visibility</p:attrName>
                                        </p:attrNameLst>
                                      </p:cBhvr>
                                      <p:to>
                                        <p:strVal val="visible"/>
                                      </p:to>
                                    </p:set>
                                    <p:animEffect transition="in" filter="fade">
                                      <p:cBhvr>
                                        <p:cTn id="662" dur="2000"/>
                                        <p:tgtEl>
                                          <p:spTgt spid="517"/>
                                        </p:tgtEl>
                                      </p:cBhvr>
                                    </p:animEffect>
                                  </p:childTnLst>
                                </p:cTn>
                              </p:par>
                              <p:par>
                                <p:cTn id="663" presetID="10" presetClass="entr" presetSubtype="0" repeatCount="indefinite" fill="hold" grpId="0" nodeType="withEffect">
                                  <p:stCondLst>
                                    <p:cond delay="5000"/>
                                  </p:stCondLst>
                                  <p:childTnLst>
                                    <p:set>
                                      <p:cBhvr>
                                        <p:cTn id="664" dur="1" fill="hold">
                                          <p:stCondLst>
                                            <p:cond delay="0"/>
                                          </p:stCondLst>
                                        </p:cTn>
                                        <p:tgtEl>
                                          <p:spTgt spid="518"/>
                                        </p:tgtEl>
                                        <p:attrNameLst>
                                          <p:attrName>style.visibility</p:attrName>
                                        </p:attrNameLst>
                                      </p:cBhvr>
                                      <p:to>
                                        <p:strVal val="visible"/>
                                      </p:to>
                                    </p:set>
                                    <p:animEffect transition="in" filter="fade">
                                      <p:cBhvr>
                                        <p:cTn id="665" dur="2000"/>
                                        <p:tgtEl>
                                          <p:spTgt spid="518"/>
                                        </p:tgtEl>
                                      </p:cBhvr>
                                    </p:animEffect>
                                  </p:childTnLst>
                                </p:cTn>
                              </p:par>
                              <p:par>
                                <p:cTn id="666" presetID="10" presetClass="entr" presetSubtype="0" repeatCount="indefinite" fill="hold" grpId="0" nodeType="withEffect">
                                  <p:stCondLst>
                                    <p:cond delay="5250"/>
                                  </p:stCondLst>
                                  <p:childTnLst>
                                    <p:set>
                                      <p:cBhvr>
                                        <p:cTn id="667" dur="1" fill="hold">
                                          <p:stCondLst>
                                            <p:cond delay="0"/>
                                          </p:stCondLst>
                                        </p:cTn>
                                        <p:tgtEl>
                                          <p:spTgt spid="519"/>
                                        </p:tgtEl>
                                        <p:attrNameLst>
                                          <p:attrName>style.visibility</p:attrName>
                                        </p:attrNameLst>
                                      </p:cBhvr>
                                      <p:to>
                                        <p:strVal val="visible"/>
                                      </p:to>
                                    </p:set>
                                    <p:animEffect transition="in" filter="fade">
                                      <p:cBhvr>
                                        <p:cTn id="668" dur="2000"/>
                                        <p:tgtEl>
                                          <p:spTgt spid="519"/>
                                        </p:tgtEl>
                                      </p:cBhvr>
                                    </p:animEffect>
                                  </p:childTnLst>
                                </p:cTn>
                              </p:par>
                              <p:par>
                                <p:cTn id="669" presetID="10" presetClass="entr" presetSubtype="0" repeatCount="indefinite" fill="hold" grpId="0" nodeType="withEffect">
                                  <p:stCondLst>
                                    <p:cond delay="5500"/>
                                  </p:stCondLst>
                                  <p:childTnLst>
                                    <p:set>
                                      <p:cBhvr>
                                        <p:cTn id="670" dur="1" fill="hold">
                                          <p:stCondLst>
                                            <p:cond delay="0"/>
                                          </p:stCondLst>
                                        </p:cTn>
                                        <p:tgtEl>
                                          <p:spTgt spid="520"/>
                                        </p:tgtEl>
                                        <p:attrNameLst>
                                          <p:attrName>style.visibility</p:attrName>
                                        </p:attrNameLst>
                                      </p:cBhvr>
                                      <p:to>
                                        <p:strVal val="visible"/>
                                      </p:to>
                                    </p:set>
                                    <p:animEffect transition="in" filter="fade">
                                      <p:cBhvr>
                                        <p:cTn id="671" dur="2000"/>
                                        <p:tgtEl>
                                          <p:spTgt spid="520"/>
                                        </p:tgtEl>
                                      </p:cBhvr>
                                    </p:animEffect>
                                  </p:childTnLst>
                                </p:cTn>
                              </p:par>
                              <p:par>
                                <p:cTn id="672" presetID="10" presetClass="entr" presetSubtype="0" repeatCount="indefinite" fill="hold" grpId="0" nodeType="withEffect">
                                  <p:stCondLst>
                                    <p:cond delay="5750"/>
                                  </p:stCondLst>
                                  <p:childTnLst>
                                    <p:set>
                                      <p:cBhvr>
                                        <p:cTn id="673" dur="1" fill="hold">
                                          <p:stCondLst>
                                            <p:cond delay="0"/>
                                          </p:stCondLst>
                                        </p:cTn>
                                        <p:tgtEl>
                                          <p:spTgt spid="521"/>
                                        </p:tgtEl>
                                        <p:attrNameLst>
                                          <p:attrName>style.visibility</p:attrName>
                                        </p:attrNameLst>
                                      </p:cBhvr>
                                      <p:to>
                                        <p:strVal val="visible"/>
                                      </p:to>
                                    </p:set>
                                    <p:animEffect transition="in" filter="fade">
                                      <p:cBhvr>
                                        <p:cTn id="674" dur="2000"/>
                                        <p:tgtEl>
                                          <p:spTgt spid="521"/>
                                        </p:tgtEl>
                                      </p:cBhvr>
                                    </p:animEffect>
                                  </p:childTnLst>
                                </p:cTn>
                              </p:par>
                              <p:par>
                                <p:cTn id="675" presetID="10" presetClass="entr" presetSubtype="0" repeatCount="indefinite" fill="hold" grpId="0" nodeType="withEffect">
                                  <p:stCondLst>
                                    <p:cond delay="6000"/>
                                  </p:stCondLst>
                                  <p:childTnLst>
                                    <p:set>
                                      <p:cBhvr>
                                        <p:cTn id="676" dur="1" fill="hold">
                                          <p:stCondLst>
                                            <p:cond delay="0"/>
                                          </p:stCondLst>
                                        </p:cTn>
                                        <p:tgtEl>
                                          <p:spTgt spid="522"/>
                                        </p:tgtEl>
                                        <p:attrNameLst>
                                          <p:attrName>style.visibility</p:attrName>
                                        </p:attrNameLst>
                                      </p:cBhvr>
                                      <p:to>
                                        <p:strVal val="visible"/>
                                      </p:to>
                                    </p:set>
                                    <p:animEffect transition="in" filter="fade">
                                      <p:cBhvr>
                                        <p:cTn id="677" dur="2000"/>
                                        <p:tgtEl>
                                          <p:spTgt spid="522"/>
                                        </p:tgtEl>
                                      </p:cBhvr>
                                    </p:animEffect>
                                  </p:childTnLst>
                                </p:cTn>
                              </p:par>
                              <p:par>
                                <p:cTn id="678" presetID="10" presetClass="entr" presetSubtype="0" repeatCount="indefinite" fill="hold" grpId="0" nodeType="withEffect">
                                  <p:stCondLst>
                                    <p:cond delay="6250"/>
                                  </p:stCondLst>
                                  <p:childTnLst>
                                    <p:set>
                                      <p:cBhvr>
                                        <p:cTn id="679" dur="1" fill="hold">
                                          <p:stCondLst>
                                            <p:cond delay="0"/>
                                          </p:stCondLst>
                                        </p:cTn>
                                        <p:tgtEl>
                                          <p:spTgt spid="523"/>
                                        </p:tgtEl>
                                        <p:attrNameLst>
                                          <p:attrName>style.visibility</p:attrName>
                                        </p:attrNameLst>
                                      </p:cBhvr>
                                      <p:to>
                                        <p:strVal val="visible"/>
                                      </p:to>
                                    </p:set>
                                    <p:animEffect transition="in" filter="fade">
                                      <p:cBhvr>
                                        <p:cTn id="680" dur="2000"/>
                                        <p:tgtEl>
                                          <p:spTgt spid="523"/>
                                        </p:tgtEl>
                                      </p:cBhvr>
                                    </p:animEffect>
                                  </p:childTnLst>
                                </p:cTn>
                              </p:par>
                              <p:par>
                                <p:cTn id="681" presetID="10" presetClass="entr" presetSubtype="0" repeatCount="indefinite" fill="hold" grpId="0" nodeType="withEffect">
                                  <p:stCondLst>
                                    <p:cond delay="6500"/>
                                  </p:stCondLst>
                                  <p:childTnLst>
                                    <p:set>
                                      <p:cBhvr>
                                        <p:cTn id="682" dur="1" fill="hold">
                                          <p:stCondLst>
                                            <p:cond delay="0"/>
                                          </p:stCondLst>
                                        </p:cTn>
                                        <p:tgtEl>
                                          <p:spTgt spid="524"/>
                                        </p:tgtEl>
                                        <p:attrNameLst>
                                          <p:attrName>style.visibility</p:attrName>
                                        </p:attrNameLst>
                                      </p:cBhvr>
                                      <p:to>
                                        <p:strVal val="visible"/>
                                      </p:to>
                                    </p:set>
                                    <p:animEffect transition="in" filter="fade">
                                      <p:cBhvr>
                                        <p:cTn id="683" dur="2000"/>
                                        <p:tgtEl>
                                          <p:spTgt spid="524"/>
                                        </p:tgtEl>
                                      </p:cBhvr>
                                    </p:animEffect>
                                  </p:childTnLst>
                                </p:cTn>
                              </p:par>
                              <p:par>
                                <p:cTn id="684" presetID="10" presetClass="entr" presetSubtype="0" repeatCount="indefinite" fill="hold" grpId="0" nodeType="withEffect">
                                  <p:stCondLst>
                                    <p:cond delay="0"/>
                                  </p:stCondLst>
                                  <p:childTnLst>
                                    <p:set>
                                      <p:cBhvr>
                                        <p:cTn id="685" dur="1" fill="hold">
                                          <p:stCondLst>
                                            <p:cond delay="0"/>
                                          </p:stCondLst>
                                        </p:cTn>
                                        <p:tgtEl>
                                          <p:spTgt spid="261"/>
                                        </p:tgtEl>
                                        <p:attrNameLst>
                                          <p:attrName>style.visibility</p:attrName>
                                        </p:attrNameLst>
                                      </p:cBhvr>
                                      <p:to>
                                        <p:strVal val="visible"/>
                                      </p:to>
                                    </p:set>
                                    <p:animEffect transition="in" filter="fade">
                                      <p:cBhvr>
                                        <p:cTn id="686" dur="2000"/>
                                        <p:tgtEl>
                                          <p:spTgt spid="261"/>
                                        </p:tgtEl>
                                      </p:cBhvr>
                                    </p:animEffect>
                                  </p:childTnLst>
                                </p:cTn>
                              </p:par>
                              <p:par>
                                <p:cTn id="687" presetID="10" presetClass="entr" presetSubtype="0" repeatCount="indefinite" fill="hold" grpId="0" nodeType="withEffect">
                                  <p:stCondLst>
                                    <p:cond delay="250"/>
                                  </p:stCondLst>
                                  <p:childTnLst>
                                    <p:set>
                                      <p:cBhvr>
                                        <p:cTn id="688" dur="1" fill="hold">
                                          <p:stCondLst>
                                            <p:cond delay="0"/>
                                          </p:stCondLst>
                                        </p:cTn>
                                        <p:tgtEl>
                                          <p:spTgt spid="262"/>
                                        </p:tgtEl>
                                        <p:attrNameLst>
                                          <p:attrName>style.visibility</p:attrName>
                                        </p:attrNameLst>
                                      </p:cBhvr>
                                      <p:to>
                                        <p:strVal val="visible"/>
                                      </p:to>
                                    </p:set>
                                    <p:animEffect transition="in" filter="fade">
                                      <p:cBhvr>
                                        <p:cTn id="689" dur="2000"/>
                                        <p:tgtEl>
                                          <p:spTgt spid="262"/>
                                        </p:tgtEl>
                                      </p:cBhvr>
                                    </p:animEffect>
                                  </p:childTnLst>
                                </p:cTn>
                              </p:par>
                              <p:par>
                                <p:cTn id="690" presetID="10" presetClass="entr" presetSubtype="0" repeatCount="indefinite" fill="hold" grpId="0" nodeType="withEffect">
                                  <p:stCondLst>
                                    <p:cond delay="500"/>
                                  </p:stCondLst>
                                  <p:childTnLst>
                                    <p:set>
                                      <p:cBhvr>
                                        <p:cTn id="691" dur="1" fill="hold">
                                          <p:stCondLst>
                                            <p:cond delay="0"/>
                                          </p:stCondLst>
                                        </p:cTn>
                                        <p:tgtEl>
                                          <p:spTgt spid="265"/>
                                        </p:tgtEl>
                                        <p:attrNameLst>
                                          <p:attrName>style.visibility</p:attrName>
                                        </p:attrNameLst>
                                      </p:cBhvr>
                                      <p:to>
                                        <p:strVal val="visible"/>
                                      </p:to>
                                    </p:set>
                                    <p:animEffect transition="in" filter="fade">
                                      <p:cBhvr>
                                        <p:cTn id="692" dur="2000"/>
                                        <p:tgtEl>
                                          <p:spTgt spid="265"/>
                                        </p:tgtEl>
                                      </p:cBhvr>
                                    </p:animEffect>
                                  </p:childTnLst>
                                </p:cTn>
                              </p:par>
                              <p:par>
                                <p:cTn id="693" presetID="10" presetClass="entr" presetSubtype="0" repeatCount="indefinite" fill="hold" grpId="0" nodeType="withEffect">
                                  <p:stCondLst>
                                    <p:cond delay="750"/>
                                  </p:stCondLst>
                                  <p:childTnLst>
                                    <p:set>
                                      <p:cBhvr>
                                        <p:cTn id="694" dur="1" fill="hold">
                                          <p:stCondLst>
                                            <p:cond delay="0"/>
                                          </p:stCondLst>
                                        </p:cTn>
                                        <p:tgtEl>
                                          <p:spTgt spid="266"/>
                                        </p:tgtEl>
                                        <p:attrNameLst>
                                          <p:attrName>style.visibility</p:attrName>
                                        </p:attrNameLst>
                                      </p:cBhvr>
                                      <p:to>
                                        <p:strVal val="visible"/>
                                      </p:to>
                                    </p:set>
                                    <p:animEffect transition="in" filter="fade">
                                      <p:cBhvr>
                                        <p:cTn id="695" dur="2000"/>
                                        <p:tgtEl>
                                          <p:spTgt spid="266"/>
                                        </p:tgtEl>
                                      </p:cBhvr>
                                    </p:animEffect>
                                  </p:childTnLst>
                                </p:cTn>
                              </p:par>
                              <p:par>
                                <p:cTn id="696" presetID="10" presetClass="entr" presetSubtype="0" repeatCount="indefinite" fill="hold" grpId="0" nodeType="withEffect">
                                  <p:stCondLst>
                                    <p:cond delay="1000"/>
                                  </p:stCondLst>
                                  <p:childTnLst>
                                    <p:set>
                                      <p:cBhvr>
                                        <p:cTn id="697" dur="1" fill="hold">
                                          <p:stCondLst>
                                            <p:cond delay="0"/>
                                          </p:stCondLst>
                                        </p:cTn>
                                        <p:tgtEl>
                                          <p:spTgt spid="278"/>
                                        </p:tgtEl>
                                        <p:attrNameLst>
                                          <p:attrName>style.visibility</p:attrName>
                                        </p:attrNameLst>
                                      </p:cBhvr>
                                      <p:to>
                                        <p:strVal val="visible"/>
                                      </p:to>
                                    </p:set>
                                    <p:animEffect transition="in" filter="fade">
                                      <p:cBhvr>
                                        <p:cTn id="698" dur="2000"/>
                                        <p:tgtEl>
                                          <p:spTgt spid="278"/>
                                        </p:tgtEl>
                                      </p:cBhvr>
                                    </p:animEffect>
                                  </p:childTnLst>
                                </p:cTn>
                              </p:par>
                              <p:par>
                                <p:cTn id="699" presetID="10" presetClass="entr" presetSubtype="0" repeatCount="indefinite" fill="hold" grpId="0" nodeType="withEffect">
                                  <p:stCondLst>
                                    <p:cond delay="1250"/>
                                  </p:stCondLst>
                                  <p:childTnLst>
                                    <p:set>
                                      <p:cBhvr>
                                        <p:cTn id="700" dur="1" fill="hold">
                                          <p:stCondLst>
                                            <p:cond delay="0"/>
                                          </p:stCondLst>
                                        </p:cTn>
                                        <p:tgtEl>
                                          <p:spTgt spid="279"/>
                                        </p:tgtEl>
                                        <p:attrNameLst>
                                          <p:attrName>style.visibility</p:attrName>
                                        </p:attrNameLst>
                                      </p:cBhvr>
                                      <p:to>
                                        <p:strVal val="visible"/>
                                      </p:to>
                                    </p:set>
                                    <p:animEffect transition="in" filter="fade">
                                      <p:cBhvr>
                                        <p:cTn id="701" dur="2000"/>
                                        <p:tgtEl>
                                          <p:spTgt spid="279"/>
                                        </p:tgtEl>
                                      </p:cBhvr>
                                    </p:animEffect>
                                  </p:childTnLst>
                                </p:cTn>
                              </p:par>
                              <p:par>
                                <p:cTn id="702" presetID="10" presetClass="entr" presetSubtype="0" repeatCount="indefinite" fill="hold" grpId="0" nodeType="withEffect">
                                  <p:stCondLst>
                                    <p:cond delay="1500"/>
                                  </p:stCondLst>
                                  <p:childTnLst>
                                    <p:set>
                                      <p:cBhvr>
                                        <p:cTn id="703" dur="1" fill="hold">
                                          <p:stCondLst>
                                            <p:cond delay="0"/>
                                          </p:stCondLst>
                                        </p:cTn>
                                        <p:tgtEl>
                                          <p:spTgt spid="280"/>
                                        </p:tgtEl>
                                        <p:attrNameLst>
                                          <p:attrName>style.visibility</p:attrName>
                                        </p:attrNameLst>
                                      </p:cBhvr>
                                      <p:to>
                                        <p:strVal val="visible"/>
                                      </p:to>
                                    </p:set>
                                    <p:animEffect transition="in" filter="fade">
                                      <p:cBhvr>
                                        <p:cTn id="704" dur="2000"/>
                                        <p:tgtEl>
                                          <p:spTgt spid="280"/>
                                        </p:tgtEl>
                                      </p:cBhvr>
                                    </p:animEffect>
                                  </p:childTnLst>
                                </p:cTn>
                              </p:par>
                              <p:par>
                                <p:cTn id="705" presetID="10" presetClass="entr" presetSubtype="0" repeatCount="indefinite" fill="hold" grpId="0" nodeType="withEffect">
                                  <p:stCondLst>
                                    <p:cond delay="1250"/>
                                  </p:stCondLst>
                                  <p:childTnLst>
                                    <p:set>
                                      <p:cBhvr>
                                        <p:cTn id="706" dur="1" fill="hold">
                                          <p:stCondLst>
                                            <p:cond delay="0"/>
                                          </p:stCondLst>
                                        </p:cTn>
                                        <p:tgtEl>
                                          <p:spTgt spid="281"/>
                                        </p:tgtEl>
                                        <p:attrNameLst>
                                          <p:attrName>style.visibility</p:attrName>
                                        </p:attrNameLst>
                                      </p:cBhvr>
                                      <p:to>
                                        <p:strVal val="visible"/>
                                      </p:to>
                                    </p:set>
                                    <p:animEffect transition="in" filter="fade">
                                      <p:cBhvr>
                                        <p:cTn id="707" dur="2000"/>
                                        <p:tgtEl>
                                          <p:spTgt spid="281"/>
                                        </p:tgtEl>
                                      </p:cBhvr>
                                    </p:animEffect>
                                  </p:childTnLst>
                                </p:cTn>
                              </p:par>
                              <p:par>
                                <p:cTn id="708" presetID="10" presetClass="entr" presetSubtype="0" repeatCount="indefinite" fill="hold" grpId="0" nodeType="withEffect">
                                  <p:stCondLst>
                                    <p:cond delay="1500"/>
                                  </p:stCondLst>
                                  <p:childTnLst>
                                    <p:set>
                                      <p:cBhvr>
                                        <p:cTn id="709" dur="1" fill="hold">
                                          <p:stCondLst>
                                            <p:cond delay="0"/>
                                          </p:stCondLst>
                                        </p:cTn>
                                        <p:tgtEl>
                                          <p:spTgt spid="282"/>
                                        </p:tgtEl>
                                        <p:attrNameLst>
                                          <p:attrName>style.visibility</p:attrName>
                                        </p:attrNameLst>
                                      </p:cBhvr>
                                      <p:to>
                                        <p:strVal val="visible"/>
                                      </p:to>
                                    </p:set>
                                    <p:animEffect transition="in" filter="fade">
                                      <p:cBhvr>
                                        <p:cTn id="710" dur="2000"/>
                                        <p:tgtEl>
                                          <p:spTgt spid="282"/>
                                        </p:tgtEl>
                                      </p:cBhvr>
                                    </p:animEffect>
                                  </p:childTnLst>
                                </p:cTn>
                              </p:par>
                              <p:par>
                                <p:cTn id="711" presetID="10" presetClass="entr" presetSubtype="0" repeatCount="indefinite" fill="hold" grpId="0" nodeType="withEffect">
                                  <p:stCondLst>
                                    <p:cond delay="1750"/>
                                  </p:stCondLst>
                                  <p:childTnLst>
                                    <p:set>
                                      <p:cBhvr>
                                        <p:cTn id="712" dur="1" fill="hold">
                                          <p:stCondLst>
                                            <p:cond delay="0"/>
                                          </p:stCondLst>
                                        </p:cTn>
                                        <p:tgtEl>
                                          <p:spTgt spid="283"/>
                                        </p:tgtEl>
                                        <p:attrNameLst>
                                          <p:attrName>style.visibility</p:attrName>
                                        </p:attrNameLst>
                                      </p:cBhvr>
                                      <p:to>
                                        <p:strVal val="visible"/>
                                      </p:to>
                                    </p:set>
                                    <p:animEffect transition="in" filter="fade">
                                      <p:cBhvr>
                                        <p:cTn id="713" dur="2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1" grpId="0"/>
      <p:bldP spid="188" grpId="0"/>
      <p:bldP spid="190"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P spid="261" grpId="0" animBg="1"/>
      <p:bldP spid="262" grpId="0" animBg="1"/>
      <p:bldP spid="265" grpId="0" animBg="1"/>
      <p:bldP spid="266"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03" y="2210645"/>
            <a:ext cx="7216348" cy="1344703"/>
          </a:xfrm>
        </p:spPr>
        <p:txBody>
          <a:bodyPr/>
          <a:lstStyle/>
          <a:p>
            <a:pPr>
              <a:buSzPct val="90000"/>
            </a:pPr>
            <a:r>
              <a:rPr lang="en-US" sz="3530" dirty="0">
                <a:solidFill>
                  <a:schemeClr val="tx1"/>
                </a:solidFill>
              </a:rPr>
              <a:t>Wrap-up</a:t>
            </a:r>
            <a:br>
              <a:rPr lang="en-US" sz="3530" dirty="0">
                <a:solidFill>
                  <a:schemeClr val="tx1"/>
                </a:solidFill>
              </a:rPr>
            </a:br>
            <a:br>
              <a:rPr lang="en-US" sz="3530" dirty="0">
                <a:solidFill>
                  <a:schemeClr val="tx1"/>
                </a:solidFill>
              </a:rPr>
            </a:br>
            <a:r>
              <a:rPr lang="en-US" sz="3530" dirty="0">
                <a:solidFill>
                  <a:schemeClr val="tx1"/>
                </a:solidFill>
              </a:rPr>
              <a:t>Issues and blockers</a:t>
            </a:r>
            <a:endParaRPr lang="en-US" sz="3970" b="1" dirty="0">
              <a:solidFill>
                <a:schemeClr val="tx1"/>
              </a:solidFill>
            </a:endParaRPr>
          </a:p>
        </p:txBody>
      </p:sp>
      <p:grpSp>
        <p:nvGrpSpPr>
          <p:cNvPr id="5" name="Group 258">
            <a:extLst>
              <a:ext uri="{FF2B5EF4-FFF2-40B4-BE49-F238E27FC236}">
                <a16:creationId xmlns:a16="http://schemas.microsoft.com/office/drawing/2014/main" id="{DD154CBF-8310-4612-8AFD-15D8092F05C3}"/>
              </a:ext>
            </a:extLst>
          </p:cNvPr>
          <p:cNvGrpSpPr>
            <a:grpSpLocks noChangeAspect="1"/>
          </p:cNvGrpSpPr>
          <p:nvPr/>
        </p:nvGrpSpPr>
        <p:grpSpPr bwMode="auto">
          <a:xfrm>
            <a:off x="8244247" y="363260"/>
            <a:ext cx="1718620" cy="5930918"/>
            <a:chOff x="1593" y="1801"/>
            <a:chExt cx="612" cy="2112"/>
          </a:xfrm>
        </p:grpSpPr>
        <p:sp>
          <p:nvSpPr>
            <p:cNvPr id="6" name="AutoShape 257">
              <a:extLst>
                <a:ext uri="{FF2B5EF4-FFF2-40B4-BE49-F238E27FC236}">
                  <a16:creationId xmlns:a16="http://schemas.microsoft.com/office/drawing/2014/main" id="{069D3DDB-2305-47A1-9353-0EF30B9691BA}"/>
                </a:ext>
              </a:extLst>
            </p:cNvPr>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60">
              <a:extLst>
                <a:ext uri="{FF2B5EF4-FFF2-40B4-BE49-F238E27FC236}">
                  <a16:creationId xmlns:a16="http://schemas.microsoft.com/office/drawing/2014/main" id="{8864DBA3-D7A7-4032-B446-8AC0B3756ED0}"/>
                </a:ext>
              </a:extLst>
            </p:cNvPr>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261">
              <a:extLst>
                <a:ext uri="{FF2B5EF4-FFF2-40B4-BE49-F238E27FC236}">
                  <a16:creationId xmlns:a16="http://schemas.microsoft.com/office/drawing/2014/main" id="{A2B2DCD2-2B3C-456D-B609-F4DFE9F60964}"/>
                </a:ext>
              </a:extLst>
            </p:cNvPr>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262">
              <a:extLst>
                <a:ext uri="{FF2B5EF4-FFF2-40B4-BE49-F238E27FC236}">
                  <a16:creationId xmlns:a16="http://schemas.microsoft.com/office/drawing/2014/main" id="{52655296-7C1B-4D8F-BED7-2BE2CA10066D}"/>
                </a:ext>
              </a:extLst>
            </p:cNvPr>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63">
              <a:extLst>
                <a:ext uri="{FF2B5EF4-FFF2-40B4-BE49-F238E27FC236}">
                  <a16:creationId xmlns:a16="http://schemas.microsoft.com/office/drawing/2014/main" id="{C8391DB6-1D99-4672-93EF-80B9E99182C6}"/>
                </a:ext>
              </a:extLst>
            </p:cNvPr>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64">
              <a:extLst>
                <a:ext uri="{FF2B5EF4-FFF2-40B4-BE49-F238E27FC236}">
                  <a16:creationId xmlns:a16="http://schemas.microsoft.com/office/drawing/2014/main" id="{5A81FCB4-1FD6-40E1-B4F3-8013FE64C070}"/>
                </a:ext>
              </a:extLst>
            </p:cNvPr>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5">
              <a:extLst>
                <a:ext uri="{FF2B5EF4-FFF2-40B4-BE49-F238E27FC236}">
                  <a16:creationId xmlns:a16="http://schemas.microsoft.com/office/drawing/2014/main" id="{919D41BF-4953-449A-B494-6B41944713FE}"/>
                </a:ext>
              </a:extLst>
            </p:cNvPr>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6">
              <a:extLst>
                <a:ext uri="{FF2B5EF4-FFF2-40B4-BE49-F238E27FC236}">
                  <a16:creationId xmlns:a16="http://schemas.microsoft.com/office/drawing/2014/main" id="{2696E812-B3BE-44D4-9A63-6EFEA7FAC942}"/>
                </a:ext>
              </a:extLst>
            </p:cNvPr>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7">
              <a:extLst>
                <a:ext uri="{FF2B5EF4-FFF2-40B4-BE49-F238E27FC236}">
                  <a16:creationId xmlns:a16="http://schemas.microsoft.com/office/drawing/2014/main" id="{C5486D3A-0739-44F9-B82E-C94A4B83624F}"/>
                </a:ext>
              </a:extLst>
            </p:cNvPr>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68">
              <a:extLst>
                <a:ext uri="{FF2B5EF4-FFF2-40B4-BE49-F238E27FC236}">
                  <a16:creationId xmlns:a16="http://schemas.microsoft.com/office/drawing/2014/main" id="{B7EE8AF7-6C5E-4AB2-937D-1ADDD300C66F}"/>
                </a:ext>
              </a:extLst>
            </p:cNvPr>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9">
              <a:extLst>
                <a:ext uri="{FF2B5EF4-FFF2-40B4-BE49-F238E27FC236}">
                  <a16:creationId xmlns:a16="http://schemas.microsoft.com/office/drawing/2014/main" id="{90585F86-7EBE-494A-8294-0790E1252C1F}"/>
                </a:ext>
              </a:extLst>
            </p:cNvPr>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0">
              <a:extLst>
                <a:ext uri="{FF2B5EF4-FFF2-40B4-BE49-F238E27FC236}">
                  <a16:creationId xmlns:a16="http://schemas.microsoft.com/office/drawing/2014/main" id="{E1A2F79D-CD8C-42C2-841B-EACAC0866B44}"/>
                </a:ext>
              </a:extLst>
            </p:cNvPr>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1">
              <a:extLst>
                <a:ext uri="{FF2B5EF4-FFF2-40B4-BE49-F238E27FC236}">
                  <a16:creationId xmlns:a16="http://schemas.microsoft.com/office/drawing/2014/main" id="{E279A402-13BF-4D63-A7D0-69392586DE7A}"/>
                </a:ext>
              </a:extLst>
            </p:cNvPr>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2">
              <a:extLst>
                <a:ext uri="{FF2B5EF4-FFF2-40B4-BE49-F238E27FC236}">
                  <a16:creationId xmlns:a16="http://schemas.microsoft.com/office/drawing/2014/main" id="{222B0657-0B64-46D3-B9B9-B88E1ACC5DC0}"/>
                </a:ext>
              </a:extLst>
            </p:cNvPr>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3">
              <a:extLst>
                <a:ext uri="{FF2B5EF4-FFF2-40B4-BE49-F238E27FC236}">
                  <a16:creationId xmlns:a16="http://schemas.microsoft.com/office/drawing/2014/main" id="{4CF120CF-118A-4D91-9720-A8AFB172E545}"/>
                </a:ext>
              </a:extLst>
            </p:cNvPr>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74">
              <a:extLst>
                <a:ext uri="{FF2B5EF4-FFF2-40B4-BE49-F238E27FC236}">
                  <a16:creationId xmlns:a16="http://schemas.microsoft.com/office/drawing/2014/main" id="{3BFD3A7D-7AD8-48A0-90F0-8BEEA2EDB642}"/>
                </a:ext>
              </a:extLst>
            </p:cNvPr>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5">
              <a:extLst>
                <a:ext uri="{FF2B5EF4-FFF2-40B4-BE49-F238E27FC236}">
                  <a16:creationId xmlns:a16="http://schemas.microsoft.com/office/drawing/2014/main" id="{AA030B64-A125-4280-A543-DBFF80AFB697}"/>
                </a:ext>
              </a:extLst>
            </p:cNvPr>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6">
              <a:extLst>
                <a:ext uri="{FF2B5EF4-FFF2-40B4-BE49-F238E27FC236}">
                  <a16:creationId xmlns:a16="http://schemas.microsoft.com/office/drawing/2014/main" id="{6ACBD59F-67B9-46D8-ABA9-FDA391B90D7A}"/>
                </a:ext>
              </a:extLst>
            </p:cNvPr>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77">
              <a:extLst>
                <a:ext uri="{FF2B5EF4-FFF2-40B4-BE49-F238E27FC236}">
                  <a16:creationId xmlns:a16="http://schemas.microsoft.com/office/drawing/2014/main" id="{63E3259C-D1D2-40AC-BEC9-BC4B27D906EC}"/>
                </a:ext>
              </a:extLst>
            </p:cNvPr>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78">
              <a:extLst>
                <a:ext uri="{FF2B5EF4-FFF2-40B4-BE49-F238E27FC236}">
                  <a16:creationId xmlns:a16="http://schemas.microsoft.com/office/drawing/2014/main" id="{544ECDC7-BE34-458F-B8E7-74BE8ABAC015}"/>
                </a:ext>
              </a:extLst>
            </p:cNvPr>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9">
              <a:extLst>
                <a:ext uri="{FF2B5EF4-FFF2-40B4-BE49-F238E27FC236}">
                  <a16:creationId xmlns:a16="http://schemas.microsoft.com/office/drawing/2014/main" id="{FD95C4A2-A01D-4D87-93A4-05BE66655C0C}"/>
                </a:ext>
              </a:extLst>
            </p:cNvPr>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0">
              <a:extLst>
                <a:ext uri="{FF2B5EF4-FFF2-40B4-BE49-F238E27FC236}">
                  <a16:creationId xmlns:a16="http://schemas.microsoft.com/office/drawing/2014/main" id="{7A0C8E80-7BB6-4127-B27A-3D4D6A8149EA}"/>
                </a:ext>
              </a:extLst>
            </p:cNvPr>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1">
              <a:extLst>
                <a:ext uri="{FF2B5EF4-FFF2-40B4-BE49-F238E27FC236}">
                  <a16:creationId xmlns:a16="http://schemas.microsoft.com/office/drawing/2014/main" id="{0ADC002E-71AB-422F-B9B3-D4F078A0E64C}"/>
                </a:ext>
              </a:extLst>
            </p:cNvPr>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2">
              <a:extLst>
                <a:ext uri="{FF2B5EF4-FFF2-40B4-BE49-F238E27FC236}">
                  <a16:creationId xmlns:a16="http://schemas.microsoft.com/office/drawing/2014/main" id="{C23FCFAC-9B49-482D-BAF9-ACF189BEA6B9}"/>
                </a:ext>
              </a:extLst>
            </p:cNvPr>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3">
              <a:extLst>
                <a:ext uri="{FF2B5EF4-FFF2-40B4-BE49-F238E27FC236}">
                  <a16:creationId xmlns:a16="http://schemas.microsoft.com/office/drawing/2014/main" id="{072EC3CD-46E4-4613-B0BA-6F079451222D}"/>
                </a:ext>
              </a:extLst>
            </p:cNvPr>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4">
              <a:extLst>
                <a:ext uri="{FF2B5EF4-FFF2-40B4-BE49-F238E27FC236}">
                  <a16:creationId xmlns:a16="http://schemas.microsoft.com/office/drawing/2014/main" id="{9A0D3E0F-CB97-445E-97C1-A38FDF3CDBB4}"/>
                </a:ext>
              </a:extLst>
            </p:cNvPr>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5">
              <a:extLst>
                <a:ext uri="{FF2B5EF4-FFF2-40B4-BE49-F238E27FC236}">
                  <a16:creationId xmlns:a16="http://schemas.microsoft.com/office/drawing/2014/main" id="{9C482966-0A7F-423A-9791-FC033F64AECD}"/>
                </a:ext>
              </a:extLst>
            </p:cNvPr>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6">
              <a:extLst>
                <a:ext uri="{FF2B5EF4-FFF2-40B4-BE49-F238E27FC236}">
                  <a16:creationId xmlns:a16="http://schemas.microsoft.com/office/drawing/2014/main" id="{BDCC9773-1CB4-4DE8-87F5-0D92C5AB2621}"/>
                </a:ext>
              </a:extLst>
            </p:cNvPr>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7">
              <a:extLst>
                <a:ext uri="{FF2B5EF4-FFF2-40B4-BE49-F238E27FC236}">
                  <a16:creationId xmlns:a16="http://schemas.microsoft.com/office/drawing/2014/main" id="{059396EC-5E1C-4875-AE9E-D6561F2D8C69}"/>
                </a:ext>
              </a:extLst>
            </p:cNvPr>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8">
              <a:extLst>
                <a:ext uri="{FF2B5EF4-FFF2-40B4-BE49-F238E27FC236}">
                  <a16:creationId xmlns:a16="http://schemas.microsoft.com/office/drawing/2014/main" id="{F298BBAE-4A64-4990-8FA8-F72FEF7D42BD}"/>
                </a:ext>
              </a:extLst>
            </p:cNvPr>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9">
              <a:extLst>
                <a:ext uri="{FF2B5EF4-FFF2-40B4-BE49-F238E27FC236}">
                  <a16:creationId xmlns:a16="http://schemas.microsoft.com/office/drawing/2014/main" id="{B6F56531-6AD7-438F-BAAD-E4917538AF4F}"/>
                </a:ext>
              </a:extLst>
            </p:cNvPr>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0">
              <a:extLst>
                <a:ext uri="{FF2B5EF4-FFF2-40B4-BE49-F238E27FC236}">
                  <a16:creationId xmlns:a16="http://schemas.microsoft.com/office/drawing/2014/main" id="{D7DA58C6-908A-4875-B55E-01C0D380355C}"/>
                </a:ext>
              </a:extLst>
            </p:cNvPr>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1">
              <a:extLst>
                <a:ext uri="{FF2B5EF4-FFF2-40B4-BE49-F238E27FC236}">
                  <a16:creationId xmlns:a16="http://schemas.microsoft.com/office/drawing/2014/main" id="{E02A8D56-721C-4527-95B4-8B1CFABBDE27}"/>
                </a:ext>
              </a:extLst>
            </p:cNvPr>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2">
              <a:extLst>
                <a:ext uri="{FF2B5EF4-FFF2-40B4-BE49-F238E27FC236}">
                  <a16:creationId xmlns:a16="http://schemas.microsoft.com/office/drawing/2014/main" id="{7CC4A390-9C7A-4BB3-988C-70986AC5C7F0}"/>
                </a:ext>
              </a:extLst>
            </p:cNvPr>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93">
              <a:extLst>
                <a:ext uri="{FF2B5EF4-FFF2-40B4-BE49-F238E27FC236}">
                  <a16:creationId xmlns:a16="http://schemas.microsoft.com/office/drawing/2014/main" id="{C5A4BFAC-21EC-4C74-9B0E-C262ED0B4956}"/>
                </a:ext>
              </a:extLst>
            </p:cNvPr>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4">
              <a:extLst>
                <a:ext uri="{FF2B5EF4-FFF2-40B4-BE49-F238E27FC236}">
                  <a16:creationId xmlns:a16="http://schemas.microsoft.com/office/drawing/2014/main" id="{6BEE7C1D-5AC2-45BA-9AB6-3470D78B87CF}"/>
                </a:ext>
              </a:extLst>
            </p:cNvPr>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5">
              <a:extLst>
                <a:ext uri="{FF2B5EF4-FFF2-40B4-BE49-F238E27FC236}">
                  <a16:creationId xmlns:a16="http://schemas.microsoft.com/office/drawing/2014/main" id="{1FF6896A-CB1F-4AD5-99C7-C25C932D4559}"/>
                </a:ext>
              </a:extLst>
            </p:cNvPr>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6">
              <a:extLst>
                <a:ext uri="{FF2B5EF4-FFF2-40B4-BE49-F238E27FC236}">
                  <a16:creationId xmlns:a16="http://schemas.microsoft.com/office/drawing/2014/main" id="{8BBFFB61-C614-4EDF-BADA-25CEFCEB0BF7}"/>
                </a:ext>
              </a:extLst>
            </p:cNvPr>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7">
              <a:extLst>
                <a:ext uri="{FF2B5EF4-FFF2-40B4-BE49-F238E27FC236}">
                  <a16:creationId xmlns:a16="http://schemas.microsoft.com/office/drawing/2014/main" id="{1CDE5011-B9A7-4678-9F00-685F37456318}"/>
                </a:ext>
              </a:extLst>
            </p:cNvPr>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8">
              <a:extLst>
                <a:ext uri="{FF2B5EF4-FFF2-40B4-BE49-F238E27FC236}">
                  <a16:creationId xmlns:a16="http://schemas.microsoft.com/office/drawing/2014/main" id="{4A058316-A0BB-4366-A21C-077E27C5FF39}"/>
                </a:ext>
              </a:extLst>
            </p:cNvPr>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9">
              <a:extLst>
                <a:ext uri="{FF2B5EF4-FFF2-40B4-BE49-F238E27FC236}">
                  <a16:creationId xmlns:a16="http://schemas.microsoft.com/office/drawing/2014/main" id="{0A8DC503-D42A-4F89-A8DC-9E4DB29382F0}"/>
                </a:ext>
              </a:extLst>
            </p:cNvPr>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0">
              <a:extLst>
                <a:ext uri="{FF2B5EF4-FFF2-40B4-BE49-F238E27FC236}">
                  <a16:creationId xmlns:a16="http://schemas.microsoft.com/office/drawing/2014/main" id="{E57CFAA0-76A4-4F53-AE63-83C5E3B064E7}"/>
                </a:ext>
              </a:extLst>
            </p:cNvPr>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01">
              <a:extLst>
                <a:ext uri="{FF2B5EF4-FFF2-40B4-BE49-F238E27FC236}">
                  <a16:creationId xmlns:a16="http://schemas.microsoft.com/office/drawing/2014/main" id="{741C3085-028C-4094-BEA5-52E9FF11AC04}"/>
                </a:ext>
              </a:extLst>
            </p:cNvPr>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02">
              <a:extLst>
                <a:ext uri="{FF2B5EF4-FFF2-40B4-BE49-F238E27FC236}">
                  <a16:creationId xmlns:a16="http://schemas.microsoft.com/office/drawing/2014/main" id="{303A0ED2-1E26-402A-916C-5D2CC3A5424F}"/>
                </a:ext>
              </a:extLst>
            </p:cNvPr>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3">
              <a:extLst>
                <a:ext uri="{FF2B5EF4-FFF2-40B4-BE49-F238E27FC236}">
                  <a16:creationId xmlns:a16="http://schemas.microsoft.com/office/drawing/2014/main" id="{F1F8744E-FF8A-43F2-98C7-CEDD995ADFA8}"/>
                </a:ext>
              </a:extLst>
            </p:cNvPr>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4">
              <a:extLst>
                <a:ext uri="{FF2B5EF4-FFF2-40B4-BE49-F238E27FC236}">
                  <a16:creationId xmlns:a16="http://schemas.microsoft.com/office/drawing/2014/main" id="{8AFF1BB3-EDF5-4854-BE14-9A1503C0F54B}"/>
                </a:ext>
              </a:extLst>
            </p:cNvPr>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5">
              <a:extLst>
                <a:ext uri="{FF2B5EF4-FFF2-40B4-BE49-F238E27FC236}">
                  <a16:creationId xmlns:a16="http://schemas.microsoft.com/office/drawing/2014/main" id="{15F07ACC-92BE-42F2-BC07-B209925B30F4}"/>
                </a:ext>
              </a:extLst>
            </p:cNvPr>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06">
              <a:extLst>
                <a:ext uri="{FF2B5EF4-FFF2-40B4-BE49-F238E27FC236}">
                  <a16:creationId xmlns:a16="http://schemas.microsoft.com/office/drawing/2014/main" id="{F4F726C4-DDF2-436F-AE60-B63956A613D0}"/>
                </a:ext>
              </a:extLst>
            </p:cNvPr>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7">
              <a:extLst>
                <a:ext uri="{FF2B5EF4-FFF2-40B4-BE49-F238E27FC236}">
                  <a16:creationId xmlns:a16="http://schemas.microsoft.com/office/drawing/2014/main" id="{3D6C0134-3D92-4466-8E1E-492DCA3CA7F4}"/>
                </a:ext>
              </a:extLst>
            </p:cNvPr>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08">
              <a:extLst>
                <a:ext uri="{FF2B5EF4-FFF2-40B4-BE49-F238E27FC236}">
                  <a16:creationId xmlns:a16="http://schemas.microsoft.com/office/drawing/2014/main" id="{9BB2BC1E-B969-47E6-B28A-843F17CE7CCB}"/>
                </a:ext>
              </a:extLst>
            </p:cNvPr>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9">
              <a:extLst>
                <a:ext uri="{FF2B5EF4-FFF2-40B4-BE49-F238E27FC236}">
                  <a16:creationId xmlns:a16="http://schemas.microsoft.com/office/drawing/2014/main" id="{35283C0B-8337-4EB6-BA85-6D2553D5DE61}"/>
                </a:ext>
              </a:extLst>
            </p:cNvPr>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0">
              <a:extLst>
                <a:ext uri="{FF2B5EF4-FFF2-40B4-BE49-F238E27FC236}">
                  <a16:creationId xmlns:a16="http://schemas.microsoft.com/office/drawing/2014/main" id="{AF74EFF1-AFA1-434F-9F66-3BA1B69C59C4}"/>
                </a:ext>
              </a:extLst>
            </p:cNvPr>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11">
              <a:extLst>
                <a:ext uri="{FF2B5EF4-FFF2-40B4-BE49-F238E27FC236}">
                  <a16:creationId xmlns:a16="http://schemas.microsoft.com/office/drawing/2014/main" id="{082BF44C-D490-442D-B8FB-EFAA42211E75}"/>
                </a:ext>
              </a:extLst>
            </p:cNvPr>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12">
              <a:extLst>
                <a:ext uri="{FF2B5EF4-FFF2-40B4-BE49-F238E27FC236}">
                  <a16:creationId xmlns:a16="http://schemas.microsoft.com/office/drawing/2014/main" id="{6E243665-930B-4A39-AA7F-93CE39FD1DBD}"/>
                </a:ext>
              </a:extLst>
            </p:cNvPr>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13">
              <a:extLst>
                <a:ext uri="{FF2B5EF4-FFF2-40B4-BE49-F238E27FC236}">
                  <a16:creationId xmlns:a16="http://schemas.microsoft.com/office/drawing/2014/main" id="{C03802D4-A105-4617-A836-1EA971988016}"/>
                </a:ext>
              </a:extLst>
            </p:cNvPr>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4">
              <a:extLst>
                <a:ext uri="{FF2B5EF4-FFF2-40B4-BE49-F238E27FC236}">
                  <a16:creationId xmlns:a16="http://schemas.microsoft.com/office/drawing/2014/main" id="{698440E0-AC14-41D9-82F6-31D6D29AD69B}"/>
                </a:ext>
              </a:extLst>
            </p:cNvPr>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15">
              <a:extLst>
                <a:ext uri="{FF2B5EF4-FFF2-40B4-BE49-F238E27FC236}">
                  <a16:creationId xmlns:a16="http://schemas.microsoft.com/office/drawing/2014/main" id="{598827C5-C6A1-418B-99E1-6C0C76FBC26E}"/>
                </a:ext>
              </a:extLst>
            </p:cNvPr>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16">
              <a:extLst>
                <a:ext uri="{FF2B5EF4-FFF2-40B4-BE49-F238E27FC236}">
                  <a16:creationId xmlns:a16="http://schemas.microsoft.com/office/drawing/2014/main" id="{E1EBE344-04C3-42B3-A213-180DD7072372}"/>
                </a:ext>
              </a:extLst>
            </p:cNvPr>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7">
              <a:extLst>
                <a:ext uri="{FF2B5EF4-FFF2-40B4-BE49-F238E27FC236}">
                  <a16:creationId xmlns:a16="http://schemas.microsoft.com/office/drawing/2014/main" id="{4132B878-DC13-4EAF-8019-AEBAC7853492}"/>
                </a:ext>
              </a:extLst>
            </p:cNvPr>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8">
              <a:extLst>
                <a:ext uri="{FF2B5EF4-FFF2-40B4-BE49-F238E27FC236}">
                  <a16:creationId xmlns:a16="http://schemas.microsoft.com/office/drawing/2014/main" id="{6F8510BB-AC00-4099-894C-8211C57C1C5B}"/>
                </a:ext>
              </a:extLst>
            </p:cNvPr>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19">
              <a:extLst>
                <a:ext uri="{FF2B5EF4-FFF2-40B4-BE49-F238E27FC236}">
                  <a16:creationId xmlns:a16="http://schemas.microsoft.com/office/drawing/2014/main" id="{2717EB37-F0D1-41FC-8D17-77B25D5A4D81}"/>
                </a:ext>
              </a:extLst>
            </p:cNvPr>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20">
              <a:extLst>
                <a:ext uri="{FF2B5EF4-FFF2-40B4-BE49-F238E27FC236}">
                  <a16:creationId xmlns:a16="http://schemas.microsoft.com/office/drawing/2014/main" id="{B3A7F0B9-CA26-4685-99B0-A5B2ED83F42D}"/>
                </a:ext>
              </a:extLst>
            </p:cNvPr>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1">
              <a:extLst>
                <a:ext uri="{FF2B5EF4-FFF2-40B4-BE49-F238E27FC236}">
                  <a16:creationId xmlns:a16="http://schemas.microsoft.com/office/drawing/2014/main" id="{D5A27CED-14FE-4CDE-A25F-C1F071756D2C}"/>
                </a:ext>
              </a:extLst>
            </p:cNvPr>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2">
              <a:extLst>
                <a:ext uri="{FF2B5EF4-FFF2-40B4-BE49-F238E27FC236}">
                  <a16:creationId xmlns:a16="http://schemas.microsoft.com/office/drawing/2014/main" id="{8D958885-45A4-40EC-8A3D-19E2A6369EC6}"/>
                </a:ext>
              </a:extLst>
            </p:cNvPr>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23">
              <a:extLst>
                <a:ext uri="{FF2B5EF4-FFF2-40B4-BE49-F238E27FC236}">
                  <a16:creationId xmlns:a16="http://schemas.microsoft.com/office/drawing/2014/main" id="{4E777E56-7E38-4F22-BB5C-357AAD17D3C6}"/>
                </a:ext>
              </a:extLst>
            </p:cNvPr>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4">
              <a:extLst>
                <a:ext uri="{FF2B5EF4-FFF2-40B4-BE49-F238E27FC236}">
                  <a16:creationId xmlns:a16="http://schemas.microsoft.com/office/drawing/2014/main" id="{C7DE893F-56CA-430A-BCA6-851EC1A6F44E}"/>
                </a:ext>
              </a:extLst>
            </p:cNvPr>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25">
              <a:extLst>
                <a:ext uri="{FF2B5EF4-FFF2-40B4-BE49-F238E27FC236}">
                  <a16:creationId xmlns:a16="http://schemas.microsoft.com/office/drawing/2014/main" id="{28B1D2F8-17C1-44CC-BC3A-01225584E707}"/>
                </a:ext>
              </a:extLst>
            </p:cNvPr>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26">
              <a:extLst>
                <a:ext uri="{FF2B5EF4-FFF2-40B4-BE49-F238E27FC236}">
                  <a16:creationId xmlns:a16="http://schemas.microsoft.com/office/drawing/2014/main" id="{9C7F50CE-671A-4794-A504-2DF656414E5B}"/>
                </a:ext>
              </a:extLst>
            </p:cNvPr>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27">
              <a:extLst>
                <a:ext uri="{FF2B5EF4-FFF2-40B4-BE49-F238E27FC236}">
                  <a16:creationId xmlns:a16="http://schemas.microsoft.com/office/drawing/2014/main" id="{0C3E7861-7971-4FF1-85E7-B2CD3F74BE28}"/>
                </a:ext>
              </a:extLst>
            </p:cNvPr>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28">
              <a:extLst>
                <a:ext uri="{FF2B5EF4-FFF2-40B4-BE49-F238E27FC236}">
                  <a16:creationId xmlns:a16="http://schemas.microsoft.com/office/drawing/2014/main" id="{658768A4-E46F-4392-BA09-28B3C82DEC4D}"/>
                </a:ext>
              </a:extLst>
            </p:cNvPr>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29">
              <a:extLst>
                <a:ext uri="{FF2B5EF4-FFF2-40B4-BE49-F238E27FC236}">
                  <a16:creationId xmlns:a16="http://schemas.microsoft.com/office/drawing/2014/main" id="{4BE53F2D-87F9-4ADB-BCDB-B904A3F302E0}"/>
                </a:ext>
              </a:extLst>
            </p:cNvPr>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30">
              <a:extLst>
                <a:ext uri="{FF2B5EF4-FFF2-40B4-BE49-F238E27FC236}">
                  <a16:creationId xmlns:a16="http://schemas.microsoft.com/office/drawing/2014/main" id="{9538B84F-3839-420B-98E2-6984C67FFAE1}"/>
                </a:ext>
              </a:extLst>
            </p:cNvPr>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31">
              <a:extLst>
                <a:ext uri="{FF2B5EF4-FFF2-40B4-BE49-F238E27FC236}">
                  <a16:creationId xmlns:a16="http://schemas.microsoft.com/office/drawing/2014/main" id="{D4651A48-68A6-4C80-9030-A938267B8F0B}"/>
                </a:ext>
              </a:extLst>
            </p:cNvPr>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32">
              <a:extLst>
                <a:ext uri="{FF2B5EF4-FFF2-40B4-BE49-F238E27FC236}">
                  <a16:creationId xmlns:a16="http://schemas.microsoft.com/office/drawing/2014/main" id="{76E1B1E1-68FC-451F-A4D3-250C65DA8ACE}"/>
                </a:ext>
              </a:extLst>
            </p:cNvPr>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33">
              <a:extLst>
                <a:ext uri="{FF2B5EF4-FFF2-40B4-BE49-F238E27FC236}">
                  <a16:creationId xmlns:a16="http://schemas.microsoft.com/office/drawing/2014/main" id="{169137C2-7C62-4802-8E51-A88D96F1B668}"/>
                </a:ext>
              </a:extLst>
            </p:cNvPr>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34">
              <a:extLst>
                <a:ext uri="{FF2B5EF4-FFF2-40B4-BE49-F238E27FC236}">
                  <a16:creationId xmlns:a16="http://schemas.microsoft.com/office/drawing/2014/main" id="{97994880-7D9A-430C-9FF0-ECFD03EA201B}"/>
                </a:ext>
              </a:extLst>
            </p:cNvPr>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5">
              <a:extLst>
                <a:ext uri="{FF2B5EF4-FFF2-40B4-BE49-F238E27FC236}">
                  <a16:creationId xmlns:a16="http://schemas.microsoft.com/office/drawing/2014/main" id="{CF4ABE28-8F46-44D9-9A75-677FEFCF0F4F}"/>
                </a:ext>
              </a:extLst>
            </p:cNvPr>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36">
              <a:extLst>
                <a:ext uri="{FF2B5EF4-FFF2-40B4-BE49-F238E27FC236}">
                  <a16:creationId xmlns:a16="http://schemas.microsoft.com/office/drawing/2014/main" id="{3052AA03-7BFA-4BC8-B5A3-244EE3E8C7C1}"/>
                </a:ext>
              </a:extLst>
            </p:cNvPr>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37">
              <a:extLst>
                <a:ext uri="{FF2B5EF4-FFF2-40B4-BE49-F238E27FC236}">
                  <a16:creationId xmlns:a16="http://schemas.microsoft.com/office/drawing/2014/main" id="{C381D542-AA2E-43EB-938B-D2D5A1ECE13C}"/>
                </a:ext>
              </a:extLst>
            </p:cNvPr>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38">
              <a:extLst>
                <a:ext uri="{FF2B5EF4-FFF2-40B4-BE49-F238E27FC236}">
                  <a16:creationId xmlns:a16="http://schemas.microsoft.com/office/drawing/2014/main" id="{B1C02AFB-65EF-4580-8CDA-33739E0CD286}"/>
                </a:ext>
              </a:extLst>
            </p:cNvPr>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9">
              <a:extLst>
                <a:ext uri="{FF2B5EF4-FFF2-40B4-BE49-F238E27FC236}">
                  <a16:creationId xmlns:a16="http://schemas.microsoft.com/office/drawing/2014/main" id="{78552D9E-C95B-4DDA-918E-7247DF3D7614}"/>
                </a:ext>
              </a:extLst>
            </p:cNvPr>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0">
              <a:extLst>
                <a:ext uri="{FF2B5EF4-FFF2-40B4-BE49-F238E27FC236}">
                  <a16:creationId xmlns:a16="http://schemas.microsoft.com/office/drawing/2014/main" id="{8D770C2E-A98A-4D93-8082-B6F85C32B728}"/>
                </a:ext>
              </a:extLst>
            </p:cNvPr>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41">
              <a:extLst>
                <a:ext uri="{FF2B5EF4-FFF2-40B4-BE49-F238E27FC236}">
                  <a16:creationId xmlns:a16="http://schemas.microsoft.com/office/drawing/2014/main" id="{31FB830F-B66E-431E-87CA-8041CAC2B246}"/>
                </a:ext>
              </a:extLst>
            </p:cNvPr>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2">
              <a:extLst>
                <a:ext uri="{FF2B5EF4-FFF2-40B4-BE49-F238E27FC236}">
                  <a16:creationId xmlns:a16="http://schemas.microsoft.com/office/drawing/2014/main" id="{B1EE7740-1344-4DEF-9DA3-80FDD4DF3B12}"/>
                </a:ext>
              </a:extLst>
            </p:cNvPr>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43">
              <a:extLst>
                <a:ext uri="{FF2B5EF4-FFF2-40B4-BE49-F238E27FC236}">
                  <a16:creationId xmlns:a16="http://schemas.microsoft.com/office/drawing/2014/main" id="{31AC82FA-EEE8-4015-AE86-66EEAA8FE8E7}"/>
                </a:ext>
              </a:extLst>
            </p:cNvPr>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44">
              <a:extLst>
                <a:ext uri="{FF2B5EF4-FFF2-40B4-BE49-F238E27FC236}">
                  <a16:creationId xmlns:a16="http://schemas.microsoft.com/office/drawing/2014/main" id="{1267686C-2075-4571-B27F-C509B41F63AB}"/>
                </a:ext>
              </a:extLst>
            </p:cNvPr>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45">
              <a:extLst>
                <a:ext uri="{FF2B5EF4-FFF2-40B4-BE49-F238E27FC236}">
                  <a16:creationId xmlns:a16="http://schemas.microsoft.com/office/drawing/2014/main" id="{82C07CF1-8453-4999-99AA-ADE1DC4D26FE}"/>
                </a:ext>
              </a:extLst>
            </p:cNvPr>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6">
              <a:extLst>
                <a:ext uri="{FF2B5EF4-FFF2-40B4-BE49-F238E27FC236}">
                  <a16:creationId xmlns:a16="http://schemas.microsoft.com/office/drawing/2014/main" id="{2605D956-B850-435A-8384-11DE400E7391}"/>
                </a:ext>
              </a:extLst>
            </p:cNvPr>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7">
              <a:extLst>
                <a:ext uri="{FF2B5EF4-FFF2-40B4-BE49-F238E27FC236}">
                  <a16:creationId xmlns:a16="http://schemas.microsoft.com/office/drawing/2014/main" id="{367D037B-CE33-4BF4-81BC-94D4F179E151}"/>
                </a:ext>
              </a:extLst>
            </p:cNvPr>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8">
              <a:extLst>
                <a:ext uri="{FF2B5EF4-FFF2-40B4-BE49-F238E27FC236}">
                  <a16:creationId xmlns:a16="http://schemas.microsoft.com/office/drawing/2014/main" id="{D739D8F5-2562-4416-906C-3923F337216C}"/>
                </a:ext>
              </a:extLst>
            </p:cNvPr>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49">
              <a:extLst>
                <a:ext uri="{FF2B5EF4-FFF2-40B4-BE49-F238E27FC236}">
                  <a16:creationId xmlns:a16="http://schemas.microsoft.com/office/drawing/2014/main" id="{7373CE98-57FC-44DE-86BC-8EC635627794}"/>
                </a:ext>
              </a:extLst>
            </p:cNvPr>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50">
              <a:extLst>
                <a:ext uri="{FF2B5EF4-FFF2-40B4-BE49-F238E27FC236}">
                  <a16:creationId xmlns:a16="http://schemas.microsoft.com/office/drawing/2014/main" id="{8295B0A1-6DC5-43CD-ABD2-698335BDE449}"/>
                </a:ext>
              </a:extLst>
            </p:cNvPr>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51">
              <a:extLst>
                <a:ext uri="{FF2B5EF4-FFF2-40B4-BE49-F238E27FC236}">
                  <a16:creationId xmlns:a16="http://schemas.microsoft.com/office/drawing/2014/main" id="{90F179E0-09A4-4142-A808-94EE605DDE17}"/>
                </a:ext>
              </a:extLst>
            </p:cNvPr>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52">
              <a:extLst>
                <a:ext uri="{FF2B5EF4-FFF2-40B4-BE49-F238E27FC236}">
                  <a16:creationId xmlns:a16="http://schemas.microsoft.com/office/drawing/2014/main" id="{0675F050-A8DC-4561-B664-18FCA4887BFF}"/>
                </a:ext>
              </a:extLst>
            </p:cNvPr>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3">
              <a:extLst>
                <a:ext uri="{FF2B5EF4-FFF2-40B4-BE49-F238E27FC236}">
                  <a16:creationId xmlns:a16="http://schemas.microsoft.com/office/drawing/2014/main" id="{D1EC255F-9343-4EC9-B90A-6E67535EB957}"/>
                </a:ext>
              </a:extLst>
            </p:cNvPr>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4">
              <a:extLst>
                <a:ext uri="{FF2B5EF4-FFF2-40B4-BE49-F238E27FC236}">
                  <a16:creationId xmlns:a16="http://schemas.microsoft.com/office/drawing/2014/main" id="{FA807463-A588-49C6-A020-E93CD8C6C4BF}"/>
                </a:ext>
              </a:extLst>
            </p:cNvPr>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55">
              <a:extLst>
                <a:ext uri="{FF2B5EF4-FFF2-40B4-BE49-F238E27FC236}">
                  <a16:creationId xmlns:a16="http://schemas.microsoft.com/office/drawing/2014/main" id="{6BD84BEB-5646-4210-B1F3-03594EEB1F58}"/>
                </a:ext>
              </a:extLst>
            </p:cNvPr>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56">
              <a:extLst>
                <a:ext uri="{FF2B5EF4-FFF2-40B4-BE49-F238E27FC236}">
                  <a16:creationId xmlns:a16="http://schemas.microsoft.com/office/drawing/2014/main" id="{F84DE401-36A1-4D6E-BBCE-65C867193200}"/>
                </a:ext>
              </a:extLst>
            </p:cNvPr>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7">
              <a:extLst>
                <a:ext uri="{FF2B5EF4-FFF2-40B4-BE49-F238E27FC236}">
                  <a16:creationId xmlns:a16="http://schemas.microsoft.com/office/drawing/2014/main" id="{8AC6A9EC-1372-4883-A011-415217145EB0}"/>
                </a:ext>
              </a:extLst>
            </p:cNvPr>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58">
              <a:extLst>
                <a:ext uri="{FF2B5EF4-FFF2-40B4-BE49-F238E27FC236}">
                  <a16:creationId xmlns:a16="http://schemas.microsoft.com/office/drawing/2014/main" id="{BBC66F89-9011-4813-9B05-E32E7DA96A9B}"/>
                </a:ext>
              </a:extLst>
            </p:cNvPr>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8608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5103125" y="2740811"/>
            <a:ext cx="1985750" cy="1024684"/>
          </a:xfrm>
        </p:spPr>
        <p:txBody>
          <a:bodyPr/>
          <a:lstStyle/>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Props1.xml><?xml version="1.0" encoding="utf-8"?>
<ds:datastoreItem xmlns:ds="http://schemas.openxmlformats.org/officeDocument/2006/customXml" ds:itemID="{F688F63F-6F10-41B1-9729-EFE120A49A15}">
  <ds:schemaRefs>
    <ds:schemaRef ds:uri="http://schemas.microsoft.com/sharepoint/events"/>
  </ds:schemaRefs>
</ds:datastoreItem>
</file>

<file path=customXml/itemProps2.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5.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23988</TotalTime>
  <Words>389</Words>
  <Application>Microsoft Office PowerPoint</Application>
  <PresentationFormat>Widescreen</PresentationFormat>
  <Paragraphs>66</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Segoe UI</vt:lpstr>
      <vt:lpstr>Segoe UI Light</vt:lpstr>
      <vt:lpstr>1_Windows Azure</vt:lpstr>
      <vt:lpstr>PowerPoint Presentation</vt:lpstr>
      <vt:lpstr>Objective:   Build a near-real-time data streaming platform in Python on AWS to simulate the ingestion of e-Commerce data, transform and store it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Wrap-up  Issues and blockers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402</cp:revision>
  <dcterms:created xsi:type="dcterms:W3CDTF">2015-03-23T23:39:12Z</dcterms:created>
  <dcterms:modified xsi:type="dcterms:W3CDTF">2022-05-20T10:27:06Z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